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71" r:id="rId6"/>
    <p:sldId id="260" r:id="rId7"/>
    <p:sldId id="272" r:id="rId8"/>
    <p:sldId id="261" r:id="rId9"/>
    <p:sldId id="276" r:id="rId10"/>
    <p:sldId id="277" r:id="rId11"/>
    <p:sldId id="273" r:id="rId12"/>
    <p:sldId id="293" r:id="rId13"/>
    <p:sldId id="274" r:id="rId14"/>
    <p:sldId id="281" r:id="rId15"/>
    <p:sldId id="286" r:id="rId16"/>
    <p:sldId id="270" r:id="rId17"/>
    <p:sldId id="291" r:id="rId18"/>
    <p:sldId id="292" r:id="rId19"/>
    <p:sldId id="295" r:id="rId20"/>
    <p:sldId id="294" r:id="rId21"/>
  </p:sldIdLst>
  <p:sldSz cx="12192000" cy="6858000"/>
  <p:notesSz cx="6858000" cy="9144000"/>
  <p:embeddedFontLst>
    <p:embeddedFont>
      <p:font typeface="맑은 고딕" panose="020B0503020000020004" pitchFamily="50" charset="-127"/>
      <p:regular r:id="rId23"/>
      <p:bold r:id="rId24"/>
    </p:embeddedFont>
    <p:embeddedFont>
      <p:font typeface="휴먼옛체" panose="02030504000101010101" pitchFamily="18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438" autoAdjust="0"/>
  </p:normalViewPr>
  <p:slideViewPr>
    <p:cSldViewPr snapToGrid="0">
      <p:cViewPr varScale="1">
        <p:scale>
          <a:sx n="76" d="100"/>
          <a:sy n="76" d="100"/>
        </p:scale>
        <p:origin x="94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BC607-84CE-4BB9-92F1-C0511638D2E9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A93BD0-349E-4158-98EB-F00AF1A023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02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평소 종종 이용하는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동물의 숲 포켓 캠프</a:t>
            </a:r>
            <a:r>
              <a:rPr lang="en-US" altLang="ko-KR" dirty="0" smtClean="0"/>
              <a:t>’ </a:t>
            </a:r>
            <a:r>
              <a:rPr lang="ko-KR" altLang="en-US" dirty="0" smtClean="0"/>
              <a:t>게임을 </a:t>
            </a:r>
            <a:r>
              <a:rPr lang="en-US" altLang="ko-KR" dirty="0" smtClean="0"/>
              <a:t>QA</a:t>
            </a:r>
            <a:r>
              <a:rPr lang="ko-KR" altLang="en-US" dirty="0" smtClean="0"/>
              <a:t>의 입장에서 테스트한다는 마음으로 일주일 분석했습니다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그러다가 </a:t>
            </a:r>
            <a:r>
              <a:rPr lang="en-US" altLang="ko-KR" dirty="0" smtClean="0"/>
              <a:t>(</a:t>
            </a:r>
            <a:r>
              <a:rPr lang="ko-KR" altLang="en-US" dirty="0" smtClean="0"/>
              <a:t>동물이 한 맵에 있을 수 있는 최대 시간인 </a:t>
            </a:r>
            <a:r>
              <a:rPr lang="en-US" altLang="ko-KR" dirty="0" smtClean="0"/>
              <a:t>3</a:t>
            </a:r>
            <a:r>
              <a:rPr lang="ko-KR" altLang="en-US" dirty="0" smtClean="0"/>
              <a:t>시간</a:t>
            </a:r>
            <a:r>
              <a:rPr lang="en-US" altLang="ko-KR" dirty="0" smtClean="0"/>
              <a:t>)</a:t>
            </a:r>
            <a:r>
              <a:rPr lang="en-US" altLang="ko-KR" baseline="0" dirty="0" smtClean="0"/>
              <a:t> </a:t>
            </a:r>
            <a:r>
              <a:rPr lang="ko-KR" altLang="en-US" dirty="0" smtClean="0"/>
              <a:t>타이머가 경과돼도 맵의 동물들이 업데이트되지 않는 버그를 발견했습니다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공식 사이트 또는 커뮤니티에서는 아직 직접 발견하지는 못한 버그이지만</a:t>
            </a:r>
            <a:r>
              <a:rPr lang="en-US" altLang="ko-KR" dirty="0" smtClean="0"/>
              <a:t>,</a:t>
            </a:r>
          </a:p>
          <a:p>
            <a:r>
              <a:rPr lang="en-US" altLang="ko-KR" dirty="0" smtClean="0"/>
              <a:t>QA</a:t>
            </a:r>
            <a:r>
              <a:rPr lang="ko-KR" altLang="en-US" dirty="0" smtClean="0"/>
              <a:t>의 입장에서 개발팀에게 </a:t>
            </a:r>
            <a:r>
              <a:rPr lang="en-US" altLang="ko-KR" dirty="0" smtClean="0"/>
              <a:t>QA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최종 보고서를 다시 전달하는 업무를 수행한다는 마음으로 보고서를 작성했습니다</a:t>
            </a:r>
            <a:r>
              <a:rPr lang="en-US" altLang="ko-KR" baseline="0" dirty="0" smtClean="0"/>
              <a:t>. (</a:t>
            </a:r>
            <a:r>
              <a:rPr lang="ko-KR" altLang="en-US" baseline="0" dirty="0" smtClean="0"/>
              <a:t>과제 특성상 실제 플레이 화면을 캡처한 사진도 첨부했습니다</a:t>
            </a:r>
            <a:r>
              <a:rPr lang="en-US" altLang="ko-KR" baseline="0" dirty="0" smtClean="0"/>
              <a:t>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A93BD0-349E-4158-98EB-F00AF1A0235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017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A93BD0-349E-4158-98EB-F00AF1A0235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4055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A93BD0-349E-4158-98EB-F00AF1A023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927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플레이 로그의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날짜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시간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은</a:t>
            </a:r>
            <a:endParaRPr lang="en-US" altLang="ko-KR" dirty="0" smtClean="0"/>
          </a:p>
          <a:p>
            <a:r>
              <a:rPr lang="ko-KR" altLang="en-US" dirty="0" smtClean="0"/>
              <a:t>제가 실제로 앱을 실행하면서</a:t>
            </a:r>
            <a:r>
              <a:rPr lang="en-US" altLang="ko-KR" dirty="0" smtClean="0"/>
              <a:t>,</a:t>
            </a:r>
            <a:r>
              <a:rPr lang="ko-KR" altLang="en-US" dirty="0" smtClean="0"/>
              <a:t> 버그 지점을 확인하려고 캡처한 사진이 어느 시간에 저장</a:t>
            </a:r>
            <a:r>
              <a:rPr lang="en-US" altLang="ko-KR" dirty="0" smtClean="0"/>
              <a:t>(</a:t>
            </a:r>
            <a:r>
              <a:rPr lang="ko-KR" altLang="en-US" dirty="0" smtClean="0"/>
              <a:t>캡처</a:t>
            </a:r>
            <a:r>
              <a:rPr lang="en-US" altLang="ko-KR" dirty="0" smtClean="0"/>
              <a:t>)</a:t>
            </a:r>
            <a:r>
              <a:rPr lang="ko-KR" altLang="en-US" dirty="0" smtClean="0"/>
              <a:t>됐는지를 기준으로 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A93BD0-349E-4158-98EB-F00AF1A0235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112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플레이 로그의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날짜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시간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은</a:t>
            </a:r>
            <a:endParaRPr lang="en-US" altLang="ko-KR" dirty="0" smtClean="0"/>
          </a:p>
          <a:p>
            <a:r>
              <a:rPr lang="ko-KR" altLang="en-US" dirty="0" smtClean="0"/>
              <a:t>제가 실제로 앱을 실행하면서</a:t>
            </a:r>
            <a:r>
              <a:rPr lang="en-US" altLang="ko-KR" dirty="0" smtClean="0"/>
              <a:t>,</a:t>
            </a:r>
            <a:r>
              <a:rPr lang="ko-KR" altLang="en-US" dirty="0" smtClean="0"/>
              <a:t> 버그 지점을 확인하려고 캡처한 사진이 어느 시간에 저장</a:t>
            </a:r>
            <a:r>
              <a:rPr lang="en-US" altLang="ko-KR" dirty="0" smtClean="0"/>
              <a:t>(</a:t>
            </a:r>
            <a:r>
              <a:rPr lang="ko-KR" altLang="en-US" dirty="0" smtClean="0"/>
              <a:t>캡처</a:t>
            </a:r>
            <a:r>
              <a:rPr lang="en-US" altLang="ko-KR" dirty="0" smtClean="0"/>
              <a:t>)</a:t>
            </a:r>
            <a:r>
              <a:rPr lang="ko-KR" altLang="en-US" dirty="0" smtClean="0"/>
              <a:t>됐는지를 기준으로 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A93BD0-349E-4158-98EB-F00AF1A0235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103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서버는 제 휴대폰으로 들어갔을 때 서버에서 일부 글자</a:t>
            </a:r>
            <a:r>
              <a:rPr lang="en-US" altLang="ko-KR" dirty="0" smtClean="0"/>
              <a:t>(</a:t>
            </a:r>
            <a:r>
              <a:rPr lang="ko-KR" altLang="en-US" dirty="0" smtClean="0"/>
              <a:t>소문자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숫자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들을 다른 글자</a:t>
            </a:r>
            <a:r>
              <a:rPr lang="en-US" altLang="ko-KR" dirty="0" smtClean="0"/>
              <a:t>(</a:t>
            </a:r>
            <a:r>
              <a:rPr lang="ko-KR" altLang="en-US" dirty="0" smtClean="0"/>
              <a:t>소문자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숫자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로 변경했습니다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A93BD0-349E-4158-98EB-F00AF1A0235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63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963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47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774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990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251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65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7104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48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056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58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815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FBC84-D21F-43E3-A188-FF7D3D999596}" type="datetimeFigureOut">
              <a:rPr lang="ko-KR" altLang="en-US" smtClean="0"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62E46-124E-4E5A-8536-6A0CC3E88A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934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>
              <a:lnSpc>
                <a:spcPct val="100000"/>
              </a:lnSpc>
            </a:pPr>
            <a:r>
              <a:rPr lang="ko-KR" alt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동물의 숲 포켓 캠프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/>
            </a:r>
            <a:b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r>
              <a:rPr lang="en-US" altLang="ko-KR" sz="4000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QA </a:t>
            </a:r>
            <a:r>
              <a:rPr lang="ko-KR" altLang="en-US" sz="4000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최종 </a:t>
            </a:r>
            <a:r>
              <a:rPr lang="ko-KR" altLang="en-US" sz="4000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보고서</a:t>
            </a:r>
            <a:endParaRPr lang="ko-KR" altLang="en-US" sz="4000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ko-KR" altLang="en-US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마케팅 및 운영 </a:t>
            </a:r>
            <a:r>
              <a:rPr lang="en-US" altLang="ko-KR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202</a:t>
            </a:r>
            <a:r>
              <a:rPr lang="ko-KR" altLang="en-US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반</a:t>
            </a:r>
            <a:endParaRPr lang="en-US" altLang="ko-KR" dirty="0" smtClean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  <a:p>
            <a:r>
              <a:rPr lang="en-US" altLang="ko-KR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2020661007 </a:t>
            </a:r>
            <a:r>
              <a:rPr lang="ko-KR" altLang="en-US" dirty="0" smtClean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이수영</a:t>
            </a:r>
            <a:endParaRPr lang="ko-KR" altLang="en-US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836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3)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테스트 케이스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/>
            </a:r>
            <a:b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3)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테스트 프로시저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2031" y="1825624"/>
            <a:ext cx="11264201" cy="503237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ko-KR" altLang="en-US" dirty="0" smtClean="0"/>
              <a:t>테스트 케이스에서는</a:t>
            </a:r>
            <a:endParaRPr lang="en-US" altLang="ko-KR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b="1" dirty="0" smtClean="0">
                <a:solidFill>
                  <a:schemeClr val="accent2"/>
                </a:solidFill>
              </a:rPr>
              <a:t>3</a:t>
            </a:r>
            <a:r>
              <a:rPr lang="ko-KR" altLang="en-US" b="1" dirty="0">
                <a:solidFill>
                  <a:schemeClr val="accent2"/>
                </a:solidFill>
              </a:rPr>
              <a:t>시간이 경과되면 맵의 모든 동물이 </a:t>
            </a:r>
            <a:r>
              <a:rPr lang="ko-KR" altLang="en-US" b="1" dirty="0" smtClean="0">
                <a:solidFill>
                  <a:schemeClr val="accent2"/>
                </a:solidFill>
              </a:rPr>
              <a:t>달라짐</a:t>
            </a: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ko-KR" altLang="en-US" dirty="0" smtClean="0"/>
              <a:t>테스트 프로시저에서는</a:t>
            </a:r>
            <a:endParaRPr lang="en-US" altLang="ko-KR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accent2"/>
                </a:solidFill>
              </a:rPr>
              <a:t>3</a:t>
            </a:r>
            <a:r>
              <a:rPr lang="ko-KR" altLang="en-US" b="1" dirty="0">
                <a:solidFill>
                  <a:schemeClr val="accent2"/>
                </a:solidFill>
              </a:rPr>
              <a:t>시간이 경과하면</a:t>
            </a:r>
            <a:r>
              <a:rPr lang="en-US" altLang="ko-KR" b="1" dirty="0">
                <a:solidFill>
                  <a:schemeClr val="accent2"/>
                </a:solidFill>
              </a:rPr>
              <a:t>, </a:t>
            </a:r>
            <a:r>
              <a:rPr lang="ko-KR" altLang="en-US" b="1" dirty="0">
                <a:solidFill>
                  <a:schemeClr val="accent2"/>
                </a:solidFill>
              </a:rPr>
              <a:t>맵의 동물들이 다른 동물들로 바뀐다</a:t>
            </a:r>
            <a:r>
              <a:rPr lang="en-US" altLang="ko-KR" b="1" dirty="0">
                <a:solidFill>
                  <a:schemeClr val="accent2"/>
                </a:solidFill>
              </a:rPr>
              <a:t>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ko-KR" altLang="en-US" dirty="0" smtClean="0"/>
              <a:t>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타이머 경과</a:t>
            </a:r>
            <a:r>
              <a:rPr lang="en-US" altLang="ko-KR" dirty="0" smtClean="0"/>
              <a:t>(</a:t>
            </a:r>
            <a:r>
              <a:rPr lang="ko-KR" altLang="en-US" dirty="0" smtClean="0"/>
              <a:t>결과</a:t>
            </a:r>
            <a:r>
              <a:rPr lang="en-US" altLang="ko-KR" dirty="0" smtClean="0"/>
              <a:t>)</a:t>
            </a:r>
            <a:r>
              <a:rPr lang="ko-KR" altLang="en-US" dirty="0" smtClean="0"/>
              <a:t>가 제대로 실행되지 않는 버그가 발생하고 있음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dirty="0" smtClean="0"/>
              <a:t>그러므로 </a:t>
            </a:r>
            <a:r>
              <a:rPr lang="en-US" altLang="ko-KR" dirty="0" smtClean="0"/>
              <a:t>3</a:t>
            </a:r>
            <a:r>
              <a:rPr lang="ko-KR" altLang="en-US" dirty="0" smtClean="0"/>
              <a:t>시간 타이머가 경과했을 때</a:t>
            </a:r>
            <a:r>
              <a:rPr lang="en-US" altLang="ko-KR" dirty="0" smtClean="0"/>
              <a:t>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u="sng" dirty="0" smtClean="0"/>
              <a:t>플레이어가 다른 맵으로 이동하지 않아도</a:t>
            </a:r>
            <a:r>
              <a:rPr lang="en-US" altLang="ko-KR" dirty="0" smtClean="0"/>
              <a:t>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dirty="0" smtClean="0"/>
              <a:t>현재 플레이어가 있는 맵과 </a:t>
            </a:r>
            <a:r>
              <a:rPr lang="ko-KR" altLang="en-US" u="sng" dirty="0" smtClean="0"/>
              <a:t>모든 맵의 동물이 다른 동물로 변해야</a:t>
            </a:r>
            <a:r>
              <a:rPr lang="ko-KR" altLang="en-US" dirty="0" smtClean="0"/>
              <a:t> 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591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4)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동등 분할 클래스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512465" y="1818752"/>
            <a:ext cx="11595799" cy="503924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ko-KR" altLang="en-US" dirty="0" smtClean="0"/>
              <a:t>동등 분할 클래스는 유효한 입력 데이터</a:t>
            </a:r>
            <a:r>
              <a:rPr lang="ko-KR" altLang="en-US" dirty="0"/>
              <a:t>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유효하지 않은 입력 데이터를 포함합니다</a:t>
            </a:r>
            <a:r>
              <a:rPr lang="en-US" altLang="ko-KR" dirty="0" smtClean="0"/>
              <a:t>.</a:t>
            </a:r>
          </a:p>
          <a:p>
            <a:pPr>
              <a:lnSpc>
                <a:spcPct val="110000"/>
              </a:lnSpc>
            </a:pPr>
            <a:r>
              <a:rPr lang="en-US" altLang="ko-KR" dirty="0" smtClean="0"/>
              <a:t>3</a:t>
            </a:r>
            <a:r>
              <a:rPr lang="ko-KR" altLang="en-US" dirty="0" smtClean="0"/>
              <a:t>시간 타이머가 경과되면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플레이어가 맵 이동 안 해도 동물이 변하도록 디버깅해야 합니다</a:t>
            </a:r>
            <a:r>
              <a:rPr lang="en-US" altLang="ko-KR" dirty="0" smtClean="0"/>
              <a:t>.</a:t>
            </a:r>
          </a:p>
          <a:p>
            <a:pPr>
              <a:lnSpc>
                <a:spcPct val="110000"/>
              </a:lnSpc>
            </a:pPr>
            <a:r>
              <a:rPr lang="ko-KR" altLang="en-US" dirty="0" smtClean="0"/>
              <a:t>아래에 있는 </a:t>
            </a:r>
            <a:r>
              <a:rPr lang="ko-KR" altLang="en-US" dirty="0"/>
              <a:t>표는 </a:t>
            </a:r>
            <a:r>
              <a:rPr lang="ko-KR" altLang="en-US" u="sng" dirty="0"/>
              <a:t>현재 버그가 </a:t>
            </a:r>
            <a:r>
              <a:rPr lang="ko-KR" altLang="en-US" u="sng" dirty="0" smtClean="0"/>
              <a:t>발생하고 있는 </a:t>
            </a:r>
            <a:r>
              <a:rPr lang="ko-KR" altLang="en-US" u="sng" dirty="0"/>
              <a:t>게임을 동등 분할 클래스로 표현한 것</a:t>
            </a:r>
            <a:r>
              <a:rPr lang="ko-KR" altLang="en-US" dirty="0"/>
              <a:t>입니다</a:t>
            </a:r>
            <a:r>
              <a:rPr lang="en-US" altLang="ko-KR" dirty="0" smtClean="0"/>
              <a:t>.</a:t>
            </a:r>
          </a:p>
          <a:p>
            <a:pPr>
              <a:lnSpc>
                <a:spcPct val="110000"/>
              </a:lnSpc>
            </a:pPr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endParaRPr lang="en-US" altLang="ko-KR" dirty="0" smtClean="0"/>
          </a:p>
          <a:p>
            <a:pPr>
              <a:lnSpc>
                <a:spcPct val="110000"/>
              </a:lnSpc>
            </a:pPr>
            <a:endParaRPr lang="en-US" altLang="ko-KR" dirty="0"/>
          </a:p>
          <a:p>
            <a:pPr>
              <a:lnSpc>
                <a:spcPct val="110000"/>
              </a:lnSpc>
            </a:pPr>
            <a:endParaRPr lang="en-US" altLang="ko-KR" dirty="0" smtClean="0"/>
          </a:p>
          <a:p>
            <a:pPr>
              <a:lnSpc>
                <a:spcPct val="110000"/>
              </a:lnSpc>
            </a:pPr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endParaRPr lang="en-US" altLang="ko-KR" dirty="0"/>
          </a:p>
          <a:p>
            <a:pPr>
              <a:lnSpc>
                <a:spcPct val="110000"/>
              </a:lnSpc>
            </a:pPr>
            <a:r>
              <a:rPr lang="ko-KR" altLang="en-US" dirty="0" smtClean="0"/>
              <a:t>위에 있는 표를 개발팀이 수정해서 디버깅했으면 하는 부분은 다음과 같습니다</a:t>
            </a:r>
            <a:r>
              <a:rPr lang="en-US" altLang="ko-KR" dirty="0" smtClean="0"/>
              <a:t>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dirty="0" smtClean="0"/>
              <a:t>: </a:t>
            </a:r>
            <a:r>
              <a:rPr lang="ko-KR" altLang="en-US" dirty="0" smtClean="0"/>
              <a:t>남은 시간 단위가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시간</a:t>
            </a:r>
            <a:r>
              <a:rPr lang="en-US" altLang="ko-KR" dirty="0" smtClean="0"/>
              <a:t>‘, ‘</a:t>
            </a:r>
            <a:r>
              <a:rPr lang="ko-KR" altLang="en-US" dirty="0" smtClean="0"/>
              <a:t>분</a:t>
            </a:r>
            <a:r>
              <a:rPr lang="en-US" altLang="ko-KR" dirty="0" smtClean="0"/>
              <a:t>‘ </a:t>
            </a:r>
            <a:r>
              <a:rPr lang="ko-KR" altLang="en-US" dirty="0" smtClean="0"/>
              <a:t>외에 </a:t>
            </a:r>
            <a:r>
              <a:rPr lang="en-US" altLang="ko-KR" b="1" dirty="0" smtClean="0">
                <a:solidFill>
                  <a:schemeClr val="accent2"/>
                </a:solidFill>
              </a:rPr>
              <a:t>‘</a:t>
            </a:r>
            <a:r>
              <a:rPr lang="ko-KR" altLang="en-US" b="1" dirty="0" smtClean="0">
                <a:solidFill>
                  <a:schemeClr val="accent2"/>
                </a:solidFill>
              </a:rPr>
              <a:t>초</a:t>
            </a:r>
            <a:r>
              <a:rPr lang="en-US" altLang="ko-KR" b="1" dirty="0" smtClean="0">
                <a:solidFill>
                  <a:schemeClr val="accent2"/>
                </a:solidFill>
              </a:rPr>
              <a:t>’</a:t>
            </a:r>
            <a:r>
              <a:rPr lang="ko-KR" altLang="en-US" dirty="0" smtClean="0"/>
              <a:t>도 화면에 나타나게 해서</a:t>
            </a: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ko-KR" altLang="en-US" b="1" dirty="0" smtClean="0">
                <a:solidFill>
                  <a:schemeClr val="accent2"/>
                </a:solidFill>
              </a:rPr>
              <a:t>남은 시간</a:t>
            </a:r>
            <a:r>
              <a:rPr lang="ko-KR" altLang="en-US" dirty="0" smtClean="0"/>
              <a:t>이 </a:t>
            </a:r>
            <a:r>
              <a:rPr lang="en-US" altLang="ko-KR" b="1" dirty="0" smtClean="0"/>
              <a:t>0</a:t>
            </a:r>
            <a:r>
              <a:rPr lang="ko-KR" altLang="en-US" b="1" dirty="0" smtClean="0"/>
              <a:t>시간 </a:t>
            </a:r>
            <a:r>
              <a:rPr lang="en-US" altLang="ko-KR" b="1" dirty="0" smtClean="0">
                <a:solidFill>
                  <a:schemeClr val="accent2"/>
                </a:solidFill>
              </a:rPr>
              <a:t>0</a:t>
            </a:r>
            <a:r>
              <a:rPr lang="ko-KR" altLang="en-US" b="1" dirty="0" smtClean="0">
                <a:solidFill>
                  <a:schemeClr val="accent2"/>
                </a:solidFill>
              </a:rPr>
              <a:t>분 </a:t>
            </a:r>
            <a:r>
              <a:rPr lang="en-US" altLang="ko-KR" b="1" dirty="0" smtClean="0">
                <a:solidFill>
                  <a:schemeClr val="accent2"/>
                </a:solidFill>
              </a:rPr>
              <a:t>1</a:t>
            </a:r>
            <a:r>
              <a:rPr lang="ko-KR" altLang="en-US" b="1" dirty="0" smtClean="0">
                <a:solidFill>
                  <a:schemeClr val="accent2"/>
                </a:solidFill>
              </a:rPr>
              <a:t>초 </a:t>
            </a:r>
            <a:r>
              <a:rPr lang="ko-KR" altLang="en-US" dirty="0" smtClean="0"/>
              <a:t>일 때는 동물이 변하지 않다가</a:t>
            </a: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ko-KR" altLang="en-US" dirty="0" smtClean="0"/>
              <a:t>남은 시간이 </a:t>
            </a:r>
            <a:r>
              <a:rPr lang="en-US" altLang="ko-KR" b="1" dirty="0" smtClean="0"/>
              <a:t>0</a:t>
            </a:r>
            <a:r>
              <a:rPr lang="ko-KR" altLang="en-US" b="1" dirty="0" smtClean="0"/>
              <a:t>시간 </a:t>
            </a:r>
            <a:r>
              <a:rPr lang="en-US" altLang="ko-KR" b="1" dirty="0" smtClean="0">
                <a:solidFill>
                  <a:schemeClr val="accent2"/>
                </a:solidFill>
              </a:rPr>
              <a:t>0</a:t>
            </a:r>
            <a:r>
              <a:rPr lang="ko-KR" altLang="en-US" b="1" dirty="0" smtClean="0">
                <a:solidFill>
                  <a:schemeClr val="accent2"/>
                </a:solidFill>
              </a:rPr>
              <a:t>분 </a:t>
            </a:r>
            <a:r>
              <a:rPr lang="en-US" altLang="ko-KR" b="1" dirty="0" smtClean="0">
                <a:solidFill>
                  <a:schemeClr val="accent2"/>
                </a:solidFill>
              </a:rPr>
              <a:t>0</a:t>
            </a:r>
            <a:r>
              <a:rPr lang="ko-KR" altLang="en-US" b="1" dirty="0" smtClean="0">
                <a:solidFill>
                  <a:schemeClr val="accent2"/>
                </a:solidFill>
              </a:rPr>
              <a:t>초 </a:t>
            </a:r>
            <a:r>
              <a:rPr lang="ko-KR" altLang="en-US" dirty="0" smtClean="0"/>
              <a:t>일 때 </a:t>
            </a:r>
            <a:r>
              <a:rPr lang="ko-KR" altLang="en-US" b="1" dirty="0" smtClean="0">
                <a:solidFill>
                  <a:schemeClr val="accent2"/>
                </a:solidFill>
              </a:rPr>
              <a:t>모든 맵의 동물이 변하기</a:t>
            </a:r>
            <a:r>
              <a:rPr lang="ko-KR" altLang="en-US" dirty="0" smtClean="0"/>
              <a:t>를 바람 </a:t>
            </a:r>
            <a:r>
              <a:rPr lang="en-US" altLang="ko-KR" dirty="0" smtClean="0"/>
              <a:t>(</a:t>
            </a:r>
            <a:r>
              <a:rPr lang="ko-KR" altLang="en-US" dirty="0" smtClean="0"/>
              <a:t>다음 슬라이드 참조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3822971"/>
              </p:ext>
            </p:extLst>
          </p:nvPr>
        </p:nvGraphicFramePr>
        <p:xfrm>
          <a:off x="838200" y="2994408"/>
          <a:ext cx="10515600" cy="201168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3864429">
                  <a:extLst>
                    <a:ext uri="{9D8B030D-6E8A-4147-A177-3AD203B41FA5}">
                      <a16:colId xmlns:a16="http://schemas.microsoft.com/office/drawing/2014/main" val="254200836"/>
                    </a:ext>
                  </a:extLst>
                </a:gridCol>
                <a:gridCol w="6651171">
                  <a:extLst>
                    <a:ext uri="{9D8B030D-6E8A-4147-A177-3AD203B41FA5}">
                      <a16:colId xmlns:a16="http://schemas.microsoft.com/office/drawing/2014/main" val="2331002318"/>
                    </a:ext>
                  </a:extLst>
                </a:gridCol>
              </a:tblGrid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구분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남은 시간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케이스</a:t>
                      </a:r>
                      <a:r>
                        <a:rPr lang="ko-KR" altLang="en-US" baseline="0" dirty="0" smtClean="0"/>
                        <a:t> </a:t>
                      </a:r>
                      <a:r>
                        <a:rPr lang="en-US" altLang="ko-KR" baseline="0" dirty="0" smtClean="0"/>
                        <a:t>(</a:t>
                      </a:r>
                      <a:r>
                        <a:rPr lang="ko-KR" altLang="en-US" baseline="0" dirty="0" smtClean="0"/>
                        <a:t>디버깅 이전</a:t>
                      </a:r>
                      <a:r>
                        <a:rPr lang="en-US" altLang="ko-KR" baseline="0" dirty="0" smtClean="0"/>
                        <a:t>. </a:t>
                      </a:r>
                      <a:r>
                        <a:rPr lang="ko-KR" altLang="en-US" baseline="0" dirty="0" smtClean="0"/>
                        <a:t>블랙박스 테스트 동등 분할 클래스 결과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390437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b="1" dirty="0" smtClean="0">
                          <a:solidFill>
                            <a:schemeClr val="tx1"/>
                          </a:solidFill>
                        </a:rPr>
                        <a:t>분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각 맵에 위치함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661202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59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dirty="0" smtClean="0"/>
                        <a:t>~ 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분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 다른 동물로 변하지 않음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80381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분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 다른 동물로 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변해야 하는데</a:t>
                      </a:r>
                      <a:endParaRPr lang="en-US" altLang="ko-KR" b="1" dirty="0" smtClean="0">
                        <a:solidFill>
                          <a:schemeClr val="accent2"/>
                        </a:solidFill>
                      </a:endParaRPr>
                    </a:p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분이어도 맵의 동물은 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변하지 않음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플레이어가 다른 맵으로 이동해야 맵의 모든 동물이 변함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02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272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4)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동등 분할 클래스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512465" y="1690689"/>
            <a:ext cx="11364687" cy="5011562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ko-KR" altLang="en-US" dirty="0" smtClean="0"/>
              <a:t>유효한 입력 데이터</a:t>
            </a:r>
            <a:r>
              <a:rPr lang="ko-KR" altLang="en-US" dirty="0"/>
              <a:t>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유효하지 않은 입력 데이터를 포함한다</a:t>
            </a:r>
            <a:r>
              <a:rPr lang="en-US" altLang="ko-KR" dirty="0" smtClean="0"/>
              <a:t>.</a:t>
            </a:r>
          </a:p>
          <a:p>
            <a:pPr>
              <a:lnSpc>
                <a:spcPct val="110000"/>
              </a:lnSpc>
            </a:pPr>
            <a:r>
              <a:rPr lang="en-US" altLang="ko-KR" dirty="0" smtClean="0"/>
              <a:t>3</a:t>
            </a:r>
            <a:r>
              <a:rPr lang="ko-KR" altLang="en-US" dirty="0" smtClean="0"/>
              <a:t>시간 타이머가 경과되면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맵 이동 없이도 동물이 변하도록 디버깅</a:t>
            </a:r>
            <a:endParaRPr lang="en-US" altLang="ko-KR" dirty="0" smtClean="0"/>
          </a:p>
          <a:p>
            <a:pPr>
              <a:lnSpc>
                <a:spcPct val="110000"/>
              </a:lnSpc>
            </a:pP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ko-KR" altLang="en-US" b="1" dirty="0" smtClean="0">
                <a:solidFill>
                  <a:schemeClr val="accent2"/>
                </a:solidFill>
              </a:rPr>
              <a:t>개발팀이 디버깅했으면 하는 부분</a:t>
            </a:r>
            <a:endParaRPr lang="en-US" altLang="ko-KR" b="1" dirty="0" smtClean="0">
              <a:solidFill>
                <a:schemeClr val="accent2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dirty="0" smtClean="0"/>
              <a:t>: </a:t>
            </a:r>
            <a:r>
              <a:rPr lang="ko-KR" altLang="en-US" dirty="0" smtClean="0"/>
              <a:t>남은 시간 단위가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시간</a:t>
            </a:r>
            <a:r>
              <a:rPr lang="en-US" altLang="ko-KR" dirty="0" smtClean="0"/>
              <a:t>‘, ‘</a:t>
            </a:r>
            <a:r>
              <a:rPr lang="ko-KR" altLang="en-US" dirty="0" smtClean="0"/>
              <a:t>분</a:t>
            </a:r>
            <a:r>
              <a:rPr lang="en-US" altLang="ko-KR" dirty="0" smtClean="0"/>
              <a:t>‘ </a:t>
            </a:r>
            <a:r>
              <a:rPr lang="ko-KR" altLang="en-US" dirty="0" smtClean="0"/>
              <a:t>외에 </a:t>
            </a:r>
            <a:r>
              <a:rPr lang="en-US" altLang="ko-KR" b="1" dirty="0" smtClean="0">
                <a:solidFill>
                  <a:schemeClr val="accent2"/>
                </a:solidFill>
              </a:rPr>
              <a:t>‘</a:t>
            </a:r>
            <a:r>
              <a:rPr lang="ko-KR" altLang="en-US" b="1" dirty="0" smtClean="0">
                <a:solidFill>
                  <a:schemeClr val="accent2"/>
                </a:solidFill>
              </a:rPr>
              <a:t>초</a:t>
            </a:r>
            <a:r>
              <a:rPr lang="en-US" altLang="ko-KR" b="1" dirty="0" smtClean="0">
                <a:solidFill>
                  <a:schemeClr val="accent2"/>
                </a:solidFill>
              </a:rPr>
              <a:t>’</a:t>
            </a:r>
            <a:r>
              <a:rPr lang="ko-KR" altLang="en-US" dirty="0" smtClean="0"/>
              <a:t>도 화면에 나타나게 해서</a:t>
            </a: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ko-KR" altLang="en-US" b="1" dirty="0" smtClean="0">
                <a:solidFill>
                  <a:schemeClr val="accent2"/>
                </a:solidFill>
              </a:rPr>
              <a:t>남은 시간</a:t>
            </a:r>
            <a:r>
              <a:rPr lang="ko-KR" altLang="en-US" dirty="0" smtClean="0"/>
              <a:t>이 </a:t>
            </a:r>
            <a:r>
              <a:rPr lang="en-US" altLang="ko-KR" dirty="0" smtClean="0"/>
              <a:t>0</a:t>
            </a:r>
            <a:r>
              <a:rPr lang="ko-KR" altLang="en-US" dirty="0" smtClean="0"/>
              <a:t>시간 </a:t>
            </a:r>
            <a:r>
              <a:rPr lang="en-US" altLang="ko-KR" b="1" dirty="0" smtClean="0">
                <a:solidFill>
                  <a:schemeClr val="accent2"/>
                </a:solidFill>
              </a:rPr>
              <a:t>0</a:t>
            </a:r>
            <a:r>
              <a:rPr lang="ko-KR" altLang="en-US" b="1" dirty="0" smtClean="0">
                <a:solidFill>
                  <a:schemeClr val="accent2"/>
                </a:solidFill>
              </a:rPr>
              <a:t>분 </a:t>
            </a:r>
            <a:r>
              <a:rPr lang="en-US" altLang="ko-KR" b="1" dirty="0" smtClean="0">
                <a:solidFill>
                  <a:schemeClr val="accent2"/>
                </a:solidFill>
              </a:rPr>
              <a:t>1</a:t>
            </a:r>
            <a:r>
              <a:rPr lang="ko-KR" altLang="en-US" b="1" dirty="0" smtClean="0">
                <a:solidFill>
                  <a:schemeClr val="accent2"/>
                </a:solidFill>
              </a:rPr>
              <a:t>초</a:t>
            </a:r>
            <a:r>
              <a:rPr lang="ko-KR" altLang="en-US" dirty="0" smtClean="0"/>
              <a:t>일 때는 동물이 변하지 않다가</a:t>
            </a: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ko-KR" altLang="en-US" dirty="0" smtClean="0"/>
              <a:t>남은 시간이 </a:t>
            </a:r>
            <a:r>
              <a:rPr lang="en-US" altLang="ko-KR" dirty="0" smtClean="0"/>
              <a:t>0</a:t>
            </a:r>
            <a:r>
              <a:rPr lang="ko-KR" altLang="en-US" dirty="0" smtClean="0"/>
              <a:t>시간 </a:t>
            </a:r>
            <a:r>
              <a:rPr lang="en-US" altLang="ko-KR" b="1" dirty="0" smtClean="0">
                <a:solidFill>
                  <a:schemeClr val="accent2"/>
                </a:solidFill>
              </a:rPr>
              <a:t>0</a:t>
            </a:r>
            <a:r>
              <a:rPr lang="ko-KR" altLang="en-US" b="1" dirty="0" smtClean="0">
                <a:solidFill>
                  <a:schemeClr val="accent2"/>
                </a:solidFill>
              </a:rPr>
              <a:t>분 </a:t>
            </a:r>
            <a:r>
              <a:rPr lang="en-US" altLang="ko-KR" b="1" dirty="0" smtClean="0">
                <a:solidFill>
                  <a:schemeClr val="accent2"/>
                </a:solidFill>
              </a:rPr>
              <a:t>0</a:t>
            </a:r>
            <a:r>
              <a:rPr lang="ko-KR" altLang="en-US" b="1" dirty="0" smtClean="0">
                <a:solidFill>
                  <a:schemeClr val="accent2"/>
                </a:solidFill>
              </a:rPr>
              <a:t>초</a:t>
            </a:r>
            <a:r>
              <a:rPr lang="ko-KR" altLang="en-US" dirty="0" smtClean="0"/>
              <a:t>일 때 모든 맵의 동물이 변하기를 바람</a:t>
            </a:r>
            <a:endParaRPr lang="en-US" altLang="ko-KR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(</a:t>
            </a:r>
            <a:r>
              <a:rPr lang="ko-KR" altLang="en-US" b="1" dirty="0" smtClean="0">
                <a:solidFill>
                  <a:schemeClr val="accent2"/>
                </a:solidFill>
              </a:rPr>
              <a:t>아래 표</a:t>
            </a:r>
            <a:r>
              <a:rPr lang="en-US" altLang="ko-KR" b="1" dirty="0" smtClean="0">
                <a:solidFill>
                  <a:schemeClr val="accent2"/>
                </a:solidFill>
              </a:rPr>
              <a:t>(</a:t>
            </a:r>
            <a:r>
              <a:rPr lang="ko-KR" altLang="en-US" b="1" dirty="0" smtClean="0">
                <a:solidFill>
                  <a:schemeClr val="accent2"/>
                </a:solidFill>
              </a:rPr>
              <a:t>디버깅했을 때 예상되는 결과를 작성</a:t>
            </a:r>
            <a:r>
              <a:rPr lang="en-US" altLang="ko-KR" b="1" dirty="0" smtClean="0">
                <a:solidFill>
                  <a:schemeClr val="accent2"/>
                </a:solidFill>
              </a:rPr>
              <a:t>) </a:t>
            </a:r>
            <a:r>
              <a:rPr lang="ko-KR" altLang="en-US" b="1" dirty="0" smtClean="0">
                <a:solidFill>
                  <a:schemeClr val="accent2"/>
                </a:solidFill>
              </a:rPr>
              <a:t>참조</a:t>
            </a:r>
            <a:r>
              <a:rPr lang="en-US" altLang="ko-KR" dirty="0" smtClean="0"/>
              <a:t>)</a:t>
            </a:r>
          </a:p>
          <a:p>
            <a:pPr>
              <a:lnSpc>
                <a:spcPct val="110000"/>
              </a:lnSpc>
            </a:pPr>
            <a:endParaRPr lang="en-US" altLang="ko-KR" dirty="0"/>
          </a:p>
          <a:p>
            <a:pPr>
              <a:lnSpc>
                <a:spcPct val="110000"/>
              </a:lnSpc>
            </a:pPr>
            <a:endParaRPr lang="en-US" altLang="ko-KR" dirty="0" smtClean="0"/>
          </a:p>
          <a:p>
            <a:pPr>
              <a:lnSpc>
                <a:spcPct val="110000"/>
              </a:lnSpc>
            </a:pPr>
            <a:endParaRPr lang="en-US" altLang="ko-KR" dirty="0"/>
          </a:p>
          <a:p>
            <a:pPr>
              <a:lnSpc>
                <a:spcPct val="110000"/>
              </a:lnSpc>
            </a:pP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ko-KR" altLang="en-US" dirty="0">
                <a:solidFill>
                  <a:schemeClr val="bg1"/>
                </a:solidFill>
              </a:rPr>
              <a:t>ㅇ</a:t>
            </a:r>
          </a:p>
        </p:txBody>
      </p:sp>
      <p:graphicFrame>
        <p:nvGraphicFramePr>
          <p:cNvPr id="12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6150997"/>
              </p:ext>
            </p:extLst>
          </p:nvPr>
        </p:nvGraphicFramePr>
        <p:xfrm>
          <a:off x="838200" y="4632289"/>
          <a:ext cx="11038952" cy="173736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4497475">
                  <a:extLst>
                    <a:ext uri="{9D8B030D-6E8A-4147-A177-3AD203B41FA5}">
                      <a16:colId xmlns:a16="http://schemas.microsoft.com/office/drawing/2014/main" val="254200836"/>
                    </a:ext>
                  </a:extLst>
                </a:gridCol>
                <a:gridCol w="6541477">
                  <a:extLst>
                    <a:ext uri="{9D8B030D-6E8A-4147-A177-3AD203B41FA5}">
                      <a16:colId xmlns:a16="http://schemas.microsoft.com/office/drawing/2014/main" val="2331002318"/>
                    </a:ext>
                  </a:extLst>
                </a:gridCol>
              </a:tblGrid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구분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남은 시간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케이스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블랙박스 테스트 동등 분할 클래스 결과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390437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0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endParaRPr lang="ko-KR" altLang="en-US" b="1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각 맵에 위치함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661202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59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59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r>
                        <a:rPr lang="en-US" altLang="ko-KR" dirty="0" smtClean="0"/>
                        <a:t>~ 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0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1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endParaRPr lang="ko-KR" altLang="en-US" b="1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 다른 동물로 변하지 않음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80381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0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endParaRPr lang="en-US" altLang="ko-KR" b="1" dirty="0" smtClean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 다른 동물로 변함</a:t>
                      </a:r>
                      <a:endParaRPr lang="en-US" altLang="ko-KR" dirty="0" smtClean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플레이어가 다른 맵으로 </a:t>
                      </a:r>
                      <a:r>
                        <a:rPr lang="ko-KR" altLang="en-US" b="1" u="none" dirty="0" smtClean="0"/>
                        <a:t>이동 안 해도 맵의 모든 동물이 변함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02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3172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4)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동등 분할 클래스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/>
            </a:r>
            <a:b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디버깅 했을 때 예상 결과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838200" y="335784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4)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경계 값 분석</a:t>
            </a:r>
            <a:endParaRPr lang="en-US" altLang="ko-KR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  <a:p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디버깅 했을 때 예상 결과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graphicFrame>
        <p:nvGraphicFramePr>
          <p:cNvPr id="35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2888115"/>
              </p:ext>
            </p:extLst>
          </p:nvPr>
        </p:nvGraphicFramePr>
        <p:xfrm>
          <a:off x="838200" y="1657871"/>
          <a:ext cx="11038952" cy="173736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4497475">
                  <a:extLst>
                    <a:ext uri="{9D8B030D-6E8A-4147-A177-3AD203B41FA5}">
                      <a16:colId xmlns:a16="http://schemas.microsoft.com/office/drawing/2014/main" val="254200836"/>
                    </a:ext>
                  </a:extLst>
                </a:gridCol>
                <a:gridCol w="6541477">
                  <a:extLst>
                    <a:ext uri="{9D8B030D-6E8A-4147-A177-3AD203B41FA5}">
                      <a16:colId xmlns:a16="http://schemas.microsoft.com/office/drawing/2014/main" val="2331002318"/>
                    </a:ext>
                  </a:extLst>
                </a:gridCol>
              </a:tblGrid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구분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남은 시간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케이스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블랙박스 테스트 동등 분할 클래스 결과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390437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0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endParaRPr lang="ko-KR" altLang="en-US" b="1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각 맵에 위치함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661202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59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59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r>
                        <a:rPr lang="en-US" altLang="ko-KR" dirty="0" smtClean="0"/>
                        <a:t>~ 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0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1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endParaRPr lang="ko-KR" altLang="en-US" b="1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 다른 동물로 변하지 않음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80381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0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endParaRPr lang="en-US" altLang="ko-KR" b="1" dirty="0" smtClean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 다른 동물로 변함</a:t>
                      </a:r>
                      <a:endParaRPr lang="en-US" altLang="ko-KR" dirty="0" smtClean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플레이어가 다른 맵으로 </a:t>
                      </a:r>
                      <a:r>
                        <a:rPr lang="ko-KR" altLang="en-US" b="1" u="none" dirty="0" smtClean="0">
                          <a:solidFill>
                            <a:schemeClr val="tx1"/>
                          </a:solidFill>
                        </a:rPr>
                        <a:t>이동 안 해도 맵의 모든 동물이 변함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02154"/>
                  </a:ext>
                </a:extLst>
              </a:tr>
            </a:tbl>
          </a:graphicData>
        </a:graphic>
      </p:graphicFrame>
      <p:grpSp>
        <p:nvGrpSpPr>
          <p:cNvPr id="36" name="그룹 35"/>
          <p:cNvGrpSpPr/>
          <p:nvPr/>
        </p:nvGrpSpPr>
        <p:grpSpPr>
          <a:xfrm>
            <a:off x="512465" y="2203497"/>
            <a:ext cx="325735" cy="813917"/>
            <a:chOff x="512465" y="3406391"/>
            <a:chExt cx="325735" cy="813917"/>
          </a:xfrm>
        </p:grpSpPr>
        <p:cxnSp>
          <p:nvCxnSpPr>
            <p:cNvPr id="37" name="직선 화살표 연결선 36"/>
            <p:cNvCxnSpPr/>
            <p:nvPr/>
          </p:nvCxnSpPr>
          <p:spPr>
            <a:xfrm>
              <a:off x="512465" y="3426488"/>
              <a:ext cx="32573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/>
            <p:nvPr/>
          </p:nvCxnSpPr>
          <p:spPr>
            <a:xfrm>
              <a:off x="512465" y="3406391"/>
              <a:ext cx="0" cy="813917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/>
            <p:nvPr/>
          </p:nvCxnSpPr>
          <p:spPr>
            <a:xfrm flipH="1">
              <a:off x="512466" y="4206911"/>
              <a:ext cx="325734" cy="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/>
          <p:cNvSpPr txBox="1"/>
          <p:nvPr/>
        </p:nvSpPr>
        <p:spPr>
          <a:xfrm>
            <a:off x="170821" y="2414513"/>
            <a:ext cx="738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반 복</a:t>
            </a:r>
            <a:endParaRPr lang="ko-KR" altLang="en-US" b="1" dirty="0"/>
          </a:p>
        </p:txBody>
      </p:sp>
      <p:graphicFrame>
        <p:nvGraphicFramePr>
          <p:cNvPr id="41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3522560"/>
              </p:ext>
            </p:extLst>
          </p:nvPr>
        </p:nvGraphicFramePr>
        <p:xfrm>
          <a:off x="838200" y="4683404"/>
          <a:ext cx="11038952" cy="173736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4497475">
                  <a:extLst>
                    <a:ext uri="{9D8B030D-6E8A-4147-A177-3AD203B41FA5}">
                      <a16:colId xmlns:a16="http://schemas.microsoft.com/office/drawing/2014/main" val="254200836"/>
                    </a:ext>
                  </a:extLst>
                </a:gridCol>
                <a:gridCol w="6541477">
                  <a:extLst>
                    <a:ext uri="{9D8B030D-6E8A-4147-A177-3AD203B41FA5}">
                      <a16:colId xmlns:a16="http://schemas.microsoft.com/office/drawing/2014/main" val="2331002318"/>
                    </a:ext>
                  </a:extLst>
                </a:gridCol>
              </a:tblGrid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구분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남은 시간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케이스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블랙박스 테스트 경계 값 분석 결과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390437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초</a:t>
                      </a:r>
                      <a:r>
                        <a:rPr lang="en-US" altLang="ko-KR" dirty="0" smtClean="0"/>
                        <a:t>, 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1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endParaRPr lang="ko-KR" altLang="en-US" b="1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다른 동물로 변하지 않음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661202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0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0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endParaRPr lang="en-US" altLang="ko-KR" b="1" dirty="0" smtClean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맵의 동물이 다른 동물로 변함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플레이어가 다른 맵으로 </a:t>
                      </a:r>
                      <a:r>
                        <a:rPr lang="ko-KR" altLang="en-US" b="1" u="none" dirty="0" smtClean="0">
                          <a:solidFill>
                            <a:schemeClr val="tx1"/>
                          </a:solidFill>
                        </a:rPr>
                        <a:t>이동 안 해도 맵의 모든 동물이 변함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80381"/>
                  </a:ext>
                </a:extLst>
              </a:tr>
              <a:tr h="360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b="1" dirty="0" smtClean="0">
                          <a:solidFill>
                            <a:schemeClr val="tx1"/>
                          </a:solidFill>
                        </a:rPr>
                        <a:t>시간 </a:t>
                      </a:r>
                      <a:r>
                        <a:rPr lang="en-US" altLang="ko-KR" b="1" dirty="0" smtClean="0">
                          <a:solidFill>
                            <a:schemeClr val="tx1"/>
                          </a:solidFill>
                        </a:rPr>
                        <a:t>59</a:t>
                      </a:r>
                      <a:r>
                        <a:rPr lang="ko-KR" altLang="en-US" b="1" dirty="0" smtClean="0">
                          <a:solidFill>
                            <a:schemeClr val="tx1"/>
                          </a:solidFill>
                        </a:rPr>
                        <a:t>분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59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초</a:t>
                      </a:r>
                      <a:endParaRPr lang="ko-KR" altLang="en-US" b="1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모든 맵의 동물이 다른 동물로 변하지 않음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02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352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435" y="365125"/>
            <a:ext cx="12017829" cy="1325563"/>
          </a:xfrm>
        </p:spPr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4)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탐색적 테스팅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/>
            </a:r>
            <a:b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플레이 로그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(Play Log) 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디버깅 이전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5479817"/>
              </p:ext>
            </p:extLst>
          </p:nvPr>
        </p:nvGraphicFramePr>
        <p:xfrm>
          <a:off x="90435" y="1690688"/>
          <a:ext cx="12017829" cy="516636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798655">
                  <a:extLst>
                    <a:ext uri="{9D8B030D-6E8A-4147-A177-3AD203B41FA5}">
                      <a16:colId xmlns:a16="http://schemas.microsoft.com/office/drawing/2014/main" val="254200836"/>
                    </a:ext>
                  </a:extLst>
                </a:gridCol>
                <a:gridCol w="1024932">
                  <a:extLst>
                    <a:ext uri="{9D8B030D-6E8A-4147-A177-3AD203B41FA5}">
                      <a16:colId xmlns:a16="http://schemas.microsoft.com/office/drawing/2014/main" val="2907562528"/>
                    </a:ext>
                  </a:extLst>
                </a:gridCol>
                <a:gridCol w="2622620">
                  <a:extLst>
                    <a:ext uri="{9D8B030D-6E8A-4147-A177-3AD203B41FA5}">
                      <a16:colId xmlns:a16="http://schemas.microsoft.com/office/drawing/2014/main" val="3845429790"/>
                    </a:ext>
                  </a:extLst>
                </a:gridCol>
                <a:gridCol w="6571622">
                  <a:extLst>
                    <a:ext uri="{9D8B030D-6E8A-4147-A177-3AD203B41FA5}">
                      <a16:colId xmlns:a16="http://schemas.microsoft.com/office/drawing/2014/main" val="23310023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날짜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시간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내용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390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13:50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게임 시작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동물의 숲 포켓 캠프 앱 실행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780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맵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버튼 클릭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플레이어의 현재 위치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 이동할 수 있는 맵 확인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101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바닷바람 해변</a:t>
                      </a:r>
                      <a:r>
                        <a:rPr lang="en-US" altLang="ko-KR" dirty="0" smtClean="0"/>
                        <a:t>‘ </a:t>
                      </a:r>
                      <a:r>
                        <a:rPr lang="ko-KR" altLang="en-US" dirty="0" smtClean="0"/>
                        <a:t>클릭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</a:t>
                      </a:r>
                      <a:r>
                        <a:rPr lang="ko-KR" altLang="en-US" dirty="0" smtClean="0"/>
                        <a:t>가 있는 </a:t>
                      </a:r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바닷바람 해변</a:t>
                      </a:r>
                      <a:r>
                        <a:rPr lang="en-US" altLang="ko-KR" dirty="0" smtClean="0"/>
                        <a:t>‘ </a:t>
                      </a:r>
                      <a:r>
                        <a:rPr lang="ko-KR" altLang="en-US" dirty="0" smtClean="0"/>
                        <a:t>맵으로 이동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8927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13:55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넙치</a:t>
                      </a:r>
                      <a:r>
                        <a:rPr lang="en-US" altLang="ko-KR" dirty="0" smtClean="0"/>
                        <a:t>’(90.9cm) </a:t>
                      </a:r>
                      <a:r>
                        <a:rPr lang="ko-KR" altLang="en-US" dirty="0" smtClean="0"/>
                        <a:t>획득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인벤토리에 넙치 개수 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에서 </a:t>
                      </a:r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로 증가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5268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13:58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</a:t>
                      </a:r>
                      <a:r>
                        <a:rPr lang="ko-KR" altLang="en-US" dirty="0" smtClean="0"/>
                        <a:t>와 대화하기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이거</a:t>
                      </a:r>
                      <a:r>
                        <a:rPr lang="en-US" altLang="ko-KR" dirty="0" smtClean="0"/>
                        <a:t>… </a:t>
                      </a:r>
                      <a:r>
                        <a:rPr lang="ko-KR" altLang="en-US" dirty="0" smtClean="0"/>
                        <a:t>받아</a:t>
                      </a:r>
                      <a:r>
                        <a:rPr lang="en-US" altLang="ko-KR" dirty="0" smtClean="0"/>
                        <a:t>‘ </a:t>
                      </a:r>
                      <a:r>
                        <a:rPr lang="ko-KR" altLang="en-US" dirty="0" smtClean="0"/>
                        <a:t>버튼 클릭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 메리어스의 부탁 수락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보상 획득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7247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</a:t>
                      </a:r>
                      <a:r>
                        <a:rPr lang="ko-KR" altLang="en-US" dirty="0" smtClean="0"/>
                        <a:t>와 대화하기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위와 동일</a:t>
                      </a:r>
                      <a:r>
                        <a:rPr lang="en-US" altLang="ko-KR" dirty="0" smtClean="0"/>
                        <a:t>. </a:t>
                      </a:r>
                      <a:r>
                        <a:rPr lang="ko-KR" altLang="en-US" dirty="0" smtClean="0"/>
                        <a:t>메리어스의 부탁 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개 중 </a:t>
                      </a:r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개 수락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보상 획득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66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14:01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부탁 완료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메리어스의 모든 부탁</a:t>
                      </a:r>
                      <a:r>
                        <a:rPr lang="ko-KR" altLang="en-US" baseline="0" dirty="0" smtClean="0"/>
                        <a:t> 완수함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떠나기까지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58</a:t>
                      </a:r>
                      <a:r>
                        <a:rPr lang="ko-KR" altLang="en-US" dirty="0" smtClean="0"/>
                        <a:t>분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8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14:58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클릭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메리어스가 떠나기까지 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ko-KR" altLang="en-US" b="1" dirty="0" smtClean="0"/>
                        <a:t>시간 </a:t>
                      </a:r>
                      <a:r>
                        <a:rPr lang="en-US" altLang="ko-KR" b="1" dirty="0" smtClean="0"/>
                        <a:t>1</a:t>
                      </a:r>
                      <a:r>
                        <a:rPr lang="ko-KR" altLang="en-US" b="1" dirty="0" smtClean="0"/>
                        <a:t>분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021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14:59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클릭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메리어스가 떠나기까지 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ko-KR" altLang="en-US" b="1" dirty="0" smtClean="0"/>
                        <a:t>시간 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ko-KR" altLang="en-US" b="1" dirty="0" smtClean="0"/>
                        <a:t>분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140822"/>
                  </a:ext>
                </a:extLst>
              </a:tr>
              <a:tr h="2915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15:00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과자 선물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메리어스에게 과자 선물하기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보상 획득 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경과돼도 대화 가능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2408376"/>
                  </a:ext>
                </a:extLst>
              </a:tr>
              <a:tr h="2174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15:01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클릭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메리어스가 떠나기까지 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ko-KR" altLang="en-US" b="1" dirty="0" smtClean="0"/>
                        <a:t>시간 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ko-KR" altLang="en-US" b="1" dirty="0" smtClean="0"/>
                        <a:t>분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8932153"/>
                  </a:ext>
                </a:extLst>
              </a:tr>
              <a:tr h="1432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15:03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부케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클릭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부케</a:t>
                      </a:r>
                      <a:r>
                        <a:rPr lang="ko-KR" altLang="en-US" dirty="0" smtClean="0"/>
                        <a:t>가 떠나기까지 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ko-KR" altLang="en-US" b="1" dirty="0" smtClean="0"/>
                        <a:t>시간 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ko-KR" altLang="en-US" b="1" dirty="0" smtClean="0"/>
                        <a:t>분 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다른 맵 동물도 변하지 않음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9292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15:04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맵의 동물 업데이트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부케 </a:t>
                      </a:r>
                      <a:r>
                        <a:rPr lang="en-US" altLang="ko-KR" b="1" dirty="0" smtClean="0"/>
                        <a:t>‘</a:t>
                      </a:r>
                      <a:r>
                        <a:rPr lang="ko-KR" altLang="en-US" b="1" dirty="0" smtClean="0"/>
                        <a:t>출발</a:t>
                      </a:r>
                      <a:r>
                        <a:rPr lang="en-US" altLang="ko-KR" b="1" dirty="0" smtClean="0"/>
                        <a:t>!’ </a:t>
                      </a:r>
                      <a:r>
                        <a:rPr lang="ko-KR" altLang="en-US" b="1" dirty="0" smtClean="0"/>
                        <a:t>버튼 누르면서 맵 이동</a:t>
                      </a:r>
                      <a:r>
                        <a:rPr lang="ko-KR" altLang="en-US" dirty="0" smtClean="0"/>
                        <a:t>하니까 </a:t>
                      </a:r>
                      <a:r>
                        <a:rPr lang="ko-KR" altLang="en-US" b="1" dirty="0" smtClean="0"/>
                        <a:t>맵의 동물 업데이트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4418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6571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435" y="365125"/>
            <a:ext cx="12017829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4)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탐색적 테스팅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/>
            </a:r>
            <a:b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플레이 로그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(Play Log) 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디버깅 했을 때 예상 결과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3057685"/>
              </p:ext>
            </p:extLst>
          </p:nvPr>
        </p:nvGraphicFramePr>
        <p:xfrm>
          <a:off x="90435" y="1690688"/>
          <a:ext cx="12017829" cy="516636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798655">
                  <a:extLst>
                    <a:ext uri="{9D8B030D-6E8A-4147-A177-3AD203B41FA5}">
                      <a16:colId xmlns:a16="http://schemas.microsoft.com/office/drawing/2014/main" val="254200836"/>
                    </a:ext>
                  </a:extLst>
                </a:gridCol>
                <a:gridCol w="1024932">
                  <a:extLst>
                    <a:ext uri="{9D8B030D-6E8A-4147-A177-3AD203B41FA5}">
                      <a16:colId xmlns:a16="http://schemas.microsoft.com/office/drawing/2014/main" val="2907562528"/>
                    </a:ext>
                  </a:extLst>
                </a:gridCol>
                <a:gridCol w="2622620">
                  <a:extLst>
                    <a:ext uri="{9D8B030D-6E8A-4147-A177-3AD203B41FA5}">
                      <a16:colId xmlns:a16="http://schemas.microsoft.com/office/drawing/2014/main" val="3845429790"/>
                    </a:ext>
                  </a:extLst>
                </a:gridCol>
                <a:gridCol w="6571622">
                  <a:extLst>
                    <a:ext uri="{9D8B030D-6E8A-4147-A177-3AD203B41FA5}">
                      <a16:colId xmlns:a16="http://schemas.microsoft.com/office/drawing/2014/main" val="23310023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날짜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시간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내용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390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13:50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게임 시작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동물의 숲 포켓 캠프 앱 실행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780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맵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버튼 클릭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플레이어의 현재 위치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 이동할 수 있는 맵 확인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101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바닷바람 해변</a:t>
                      </a:r>
                      <a:r>
                        <a:rPr lang="en-US" altLang="ko-KR" dirty="0" smtClean="0"/>
                        <a:t>‘ </a:t>
                      </a:r>
                      <a:r>
                        <a:rPr lang="ko-KR" altLang="en-US" dirty="0" smtClean="0"/>
                        <a:t>클릭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</a:t>
                      </a:r>
                      <a:r>
                        <a:rPr lang="ko-KR" altLang="en-US" dirty="0" smtClean="0"/>
                        <a:t>가 있는 </a:t>
                      </a:r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바닷바람 해변</a:t>
                      </a:r>
                      <a:r>
                        <a:rPr lang="en-US" altLang="ko-KR" dirty="0" smtClean="0"/>
                        <a:t>‘ </a:t>
                      </a:r>
                      <a:r>
                        <a:rPr lang="ko-KR" altLang="en-US" dirty="0" smtClean="0"/>
                        <a:t>맵으로 이동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8927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13:55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넙치</a:t>
                      </a:r>
                      <a:r>
                        <a:rPr lang="en-US" altLang="ko-KR" dirty="0" smtClean="0"/>
                        <a:t>’(90.9cm) </a:t>
                      </a:r>
                      <a:r>
                        <a:rPr lang="ko-KR" altLang="en-US" dirty="0" smtClean="0"/>
                        <a:t>획득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인벤토리에 넙치 개수 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에서 </a:t>
                      </a:r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로 증가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5268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13:58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</a:t>
                      </a:r>
                      <a:r>
                        <a:rPr lang="ko-KR" altLang="en-US" dirty="0" smtClean="0"/>
                        <a:t>와 대화하기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이거</a:t>
                      </a:r>
                      <a:r>
                        <a:rPr lang="en-US" altLang="ko-KR" dirty="0" smtClean="0"/>
                        <a:t>… </a:t>
                      </a:r>
                      <a:r>
                        <a:rPr lang="ko-KR" altLang="en-US" dirty="0" smtClean="0"/>
                        <a:t>받아</a:t>
                      </a:r>
                      <a:r>
                        <a:rPr lang="en-US" altLang="ko-KR" dirty="0" smtClean="0"/>
                        <a:t>‘ </a:t>
                      </a:r>
                      <a:r>
                        <a:rPr lang="ko-KR" altLang="en-US" dirty="0" smtClean="0"/>
                        <a:t>버튼 클릭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 메리어스의 부탁 수락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보상 획득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7247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13:59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</a:t>
                      </a:r>
                      <a:r>
                        <a:rPr lang="ko-KR" altLang="en-US" dirty="0" smtClean="0"/>
                        <a:t>와 대화하기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위와 동일</a:t>
                      </a:r>
                      <a:r>
                        <a:rPr lang="en-US" altLang="ko-KR" dirty="0" smtClean="0"/>
                        <a:t>. </a:t>
                      </a:r>
                      <a:r>
                        <a:rPr lang="ko-KR" altLang="en-US" dirty="0" smtClean="0"/>
                        <a:t>메리어스의 부탁 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개 중 </a:t>
                      </a:r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개 수락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보상 획득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66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14:01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부탁 완료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메리어스의 모든 부탁</a:t>
                      </a:r>
                      <a:r>
                        <a:rPr lang="ko-KR" altLang="en-US" baseline="0" dirty="0" smtClean="0"/>
                        <a:t> 완수함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떠나기까지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시간 </a:t>
                      </a:r>
                      <a:r>
                        <a:rPr lang="en-US" altLang="ko-KR" dirty="0" smtClean="0"/>
                        <a:t>58</a:t>
                      </a:r>
                      <a:r>
                        <a:rPr lang="ko-KR" altLang="en-US" dirty="0" smtClean="0"/>
                        <a:t>분 </a:t>
                      </a:r>
                      <a:r>
                        <a:rPr lang="en-US" altLang="ko-KR" b="1" dirty="0" smtClean="0"/>
                        <a:t>20</a:t>
                      </a:r>
                      <a:r>
                        <a:rPr lang="ko-KR" altLang="en-US" b="1" dirty="0" smtClean="0"/>
                        <a:t>초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8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14:59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메리어스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클릭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메리어스가 떠나기까지 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ko-KR" altLang="en-US" b="1" dirty="0" smtClean="0"/>
                        <a:t>시간 </a:t>
                      </a:r>
                      <a:r>
                        <a:rPr lang="en-US" altLang="ko-KR" b="1" dirty="0" smtClean="0"/>
                        <a:t>0</a:t>
                      </a:r>
                      <a:r>
                        <a:rPr lang="ko-KR" altLang="en-US" b="1" dirty="0" smtClean="0"/>
                        <a:t>분 </a:t>
                      </a:r>
                      <a:r>
                        <a:rPr lang="en-US" altLang="ko-KR" b="1" dirty="0" smtClean="0"/>
                        <a:t>1</a:t>
                      </a:r>
                      <a:r>
                        <a:rPr lang="ko-KR" altLang="en-US" b="1" baseline="0" dirty="0" smtClean="0"/>
                        <a:t>초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021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15:00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trike="sngStrike" dirty="0" smtClean="0"/>
                        <a:t>‘</a:t>
                      </a:r>
                      <a:r>
                        <a:rPr lang="ko-KR" altLang="en-US" strike="sngStrike" dirty="0" smtClean="0"/>
                        <a:t>메리어스</a:t>
                      </a:r>
                      <a:r>
                        <a:rPr lang="en-US" altLang="ko-KR" strike="sngStrike" dirty="0" smtClean="0"/>
                        <a:t>’ </a:t>
                      </a:r>
                      <a:r>
                        <a:rPr lang="ko-KR" altLang="en-US" strike="sngStrike" dirty="0" smtClean="0"/>
                        <a:t>클릭</a:t>
                      </a:r>
                      <a:endParaRPr lang="ko-KR" altLang="en-US" strike="sng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메리어스 클릭 못 할 것</a:t>
                      </a:r>
                      <a:r>
                        <a:rPr lang="en-US" altLang="ko-KR" b="1" dirty="0" smtClean="0"/>
                        <a:t>. </a:t>
                      </a:r>
                      <a:r>
                        <a:rPr lang="ko-KR" altLang="en-US" b="1" dirty="0" smtClean="0"/>
                        <a:t>맵의 모든 동물이 다른 동물로 변함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140822"/>
                  </a:ext>
                </a:extLst>
              </a:tr>
              <a:tr h="2915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15:00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trike="sngStrike" dirty="0" smtClean="0"/>
                        <a:t>‘</a:t>
                      </a:r>
                      <a:r>
                        <a:rPr lang="ko-KR" altLang="en-US" strike="sngStrike" dirty="0" smtClean="0"/>
                        <a:t>메리어스</a:t>
                      </a:r>
                      <a:r>
                        <a:rPr lang="en-US" altLang="ko-KR" strike="sngStrike" dirty="0" smtClean="0"/>
                        <a:t>’ </a:t>
                      </a:r>
                      <a:r>
                        <a:rPr lang="ko-KR" altLang="en-US" strike="sngStrike" dirty="0" smtClean="0"/>
                        <a:t>과자 선물</a:t>
                      </a:r>
                      <a:endParaRPr lang="ko-KR" altLang="en-US" strike="sng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trike="sngStrike" dirty="0" smtClean="0"/>
                        <a:t>메리어스에게 과자 선물하기</a:t>
                      </a:r>
                      <a:r>
                        <a:rPr lang="en-US" altLang="ko-KR" strike="sngStrike" dirty="0" smtClean="0"/>
                        <a:t>, </a:t>
                      </a:r>
                      <a:r>
                        <a:rPr lang="ko-KR" altLang="en-US" strike="sngStrike" dirty="0" smtClean="0"/>
                        <a:t>보상 획득 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경과돼서 대화 불가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2408376"/>
                  </a:ext>
                </a:extLst>
              </a:tr>
              <a:tr h="2174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15:01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trike="sngStrike" dirty="0" smtClean="0"/>
                        <a:t>‘</a:t>
                      </a:r>
                      <a:r>
                        <a:rPr lang="ko-KR" altLang="en-US" strike="sngStrike" dirty="0" smtClean="0"/>
                        <a:t>메리어스</a:t>
                      </a:r>
                      <a:r>
                        <a:rPr lang="en-US" altLang="ko-KR" strike="sngStrike" dirty="0" smtClean="0"/>
                        <a:t>’ </a:t>
                      </a:r>
                      <a:r>
                        <a:rPr lang="ko-KR" altLang="en-US" strike="sngStrike" dirty="0" smtClean="0"/>
                        <a:t>클릭</a:t>
                      </a:r>
                      <a:endParaRPr lang="ko-KR" altLang="en-US" strike="sng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trike="sngStrike" dirty="0" smtClean="0"/>
                        <a:t>메리어스가 떠나기까지 </a:t>
                      </a:r>
                      <a:r>
                        <a:rPr lang="en-US" altLang="ko-KR" b="1" strike="sngStrike" dirty="0" smtClean="0"/>
                        <a:t>0</a:t>
                      </a:r>
                      <a:r>
                        <a:rPr lang="ko-KR" altLang="en-US" b="1" strike="sngStrike" dirty="0" smtClean="0"/>
                        <a:t>시간 </a:t>
                      </a:r>
                      <a:r>
                        <a:rPr lang="en-US" altLang="ko-KR" b="1" strike="sngStrike" dirty="0" smtClean="0"/>
                        <a:t>0</a:t>
                      </a:r>
                      <a:r>
                        <a:rPr lang="ko-KR" altLang="en-US" b="1" strike="sngStrike" dirty="0" smtClean="0"/>
                        <a:t>분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이미 </a:t>
                      </a:r>
                      <a:r>
                        <a:rPr lang="en-US" altLang="ko-KR" b="1" dirty="0" smtClean="0"/>
                        <a:t>15:00</a:t>
                      </a:r>
                      <a:r>
                        <a:rPr lang="ko-KR" altLang="en-US" b="1" dirty="0" smtClean="0"/>
                        <a:t>에 동물 변경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8932153"/>
                  </a:ext>
                </a:extLst>
              </a:tr>
              <a:tr h="1432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15:03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trike="sngStrike" dirty="0" smtClean="0"/>
                        <a:t>‘</a:t>
                      </a:r>
                      <a:r>
                        <a:rPr lang="ko-KR" altLang="en-US" strike="sngStrike" dirty="0" smtClean="0"/>
                        <a:t>부케</a:t>
                      </a:r>
                      <a:r>
                        <a:rPr lang="en-US" altLang="ko-KR" strike="sngStrike" dirty="0" smtClean="0"/>
                        <a:t>’ </a:t>
                      </a:r>
                      <a:r>
                        <a:rPr lang="ko-KR" altLang="en-US" strike="sngStrike" dirty="0" smtClean="0"/>
                        <a:t>클릭</a:t>
                      </a:r>
                      <a:endParaRPr lang="ko-KR" altLang="en-US" strike="sng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 smtClean="0"/>
                        <a:t>부케</a:t>
                      </a:r>
                      <a:r>
                        <a:rPr lang="ko-KR" altLang="en-US" strike="sngStrike" dirty="0" smtClean="0"/>
                        <a:t>가 떠나기까지 </a:t>
                      </a:r>
                      <a:r>
                        <a:rPr lang="en-US" altLang="ko-KR" b="1" strike="sngStrike" dirty="0" smtClean="0"/>
                        <a:t>0</a:t>
                      </a:r>
                      <a:r>
                        <a:rPr lang="ko-KR" altLang="en-US" b="1" strike="sngStrike" dirty="0" smtClean="0"/>
                        <a:t>시간 </a:t>
                      </a:r>
                      <a:r>
                        <a:rPr lang="en-US" altLang="ko-KR" b="1" strike="sngStrike" dirty="0" smtClean="0"/>
                        <a:t>0</a:t>
                      </a:r>
                      <a:r>
                        <a:rPr lang="ko-KR" altLang="en-US" b="1" strike="sngStrike" dirty="0" smtClean="0"/>
                        <a:t>분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다른 맵 동물도 </a:t>
                      </a:r>
                      <a:r>
                        <a:rPr lang="en-US" altLang="ko-KR" b="1" dirty="0" smtClean="0"/>
                        <a:t>3</a:t>
                      </a:r>
                      <a:r>
                        <a:rPr lang="ko-KR" altLang="en-US" b="1" dirty="0" smtClean="0"/>
                        <a:t>시에 변했음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9292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2021.6.19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15:04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trike="sngStrike" dirty="0" smtClean="0"/>
                        <a:t>맵의 동물 업데이트</a:t>
                      </a:r>
                      <a:endParaRPr lang="ko-KR" altLang="en-US" strike="sng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strike="sngStrike" dirty="0" smtClean="0"/>
                        <a:t>부케 </a:t>
                      </a:r>
                      <a:r>
                        <a:rPr lang="en-US" altLang="ko-KR" b="1" strike="sngStrike" dirty="0" smtClean="0"/>
                        <a:t>‘</a:t>
                      </a:r>
                      <a:r>
                        <a:rPr lang="ko-KR" altLang="en-US" b="1" strike="sngStrike" dirty="0" smtClean="0"/>
                        <a:t>출발</a:t>
                      </a:r>
                      <a:r>
                        <a:rPr lang="en-US" altLang="ko-KR" b="1" strike="sngStrike" dirty="0" smtClean="0"/>
                        <a:t>!’ </a:t>
                      </a:r>
                      <a:r>
                        <a:rPr lang="ko-KR" altLang="en-US" b="1" strike="sngStrike" dirty="0" smtClean="0"/>
                        <a:t>버튼 누르면서 맵 이동</a:t>
                      </a:r>
                      <a:r>
                        <a:rPr lang="ko-KR" altLang="en-US" strike="sngStrike" dirty="0" smtClean="0"/>
                        <a:t>하니까 </a:t>
                      </a:r>
                      <a:r>
                        <a:rPr lang="ko-KR" altLang="en-US" b="1" strike="sngStrike" dirty="0" smtClean="0"/>
                        <a:t>맵의 동물 업데이트</a:t>
                      </a:r>
                      <a:endParaRPr lang="ko-KR" altLang="en-US" b="1" strike="sng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4418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717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5)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결과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버그 리포트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/>
            </a:r>
            <a:b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개발 파트에게 전달하는 상황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1402" y="1825624"/>
            <a:ext cx="11535508" cy="5032375"/>
          </a:xfrm>
        </p:spPr>
        <p:txBody>
          <a:bodyPr>
            <a:normAutofit lnSpcReduction="1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기본 정보</a:t>
            </a:r>
            <a:endParaRPr lang="en-US" altLang="ko-KR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1. 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문제 발생 시간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 2021-06-19 15:00</a:t>
            </a:r>
          </a:p>
          <a:p>
            <a:pPr marL="0" indent="0">
              <a:buNone/>
            </a:pP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2. 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서버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 e4187ad89a5f42fx</a:t>
            </a:r>
          </a:p>
          <a:p>
            <a:pPr marL="0" indent="0">
              <a:buNone/>
            </a:pP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3. 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아이디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 esnowy2020</a:t>
            </a:r>
          </a:p>
          <a:p>
            <a:pPr marL="0" indent="0">
              <a:buNone/>
            </a:pP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4. 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플랫폼 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 Android(LG G7)</a:t>
            </a:r>
          </a:p>
          <a:p>
            <a:pPr marL="0" indent="0">
              <a:buNone/>
            </a:pPr>
            <a:endParaRPr lang="en-US" altLang="ko-KR" sz="2200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세부 내용</a:t>
            </a:r>
            <a:endParaRPr lang="en-US" altLang="ko-KR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457200" indent="-457200">
              <a:buAutoNum type="arabicPeriod"/>
            </a:pP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동물이 떠나기 전 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분일 때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0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59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초가 남았는지 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1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초가 남았는지</a:t>
            </a:r>
            <a:endParaRPr lang="en-US" altLang="ko-KR" sz="22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플레이어는 알 수 없어서 답답하다는 문의가 증가하고 있다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2. 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동물이 떠나고 다른 동물이 나타나야 하는 시간이 됐는데도 동물이 떠나지 않는다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22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3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타이머가 경과해도 다른 동물이 나타나지 않고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 marL="0" indent="0">
              <a:buNone/>
            </a:pPr>
            <a:r>
              <a:rPr lang="en-US" altLang="ko-KR" sz="22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플레이어가 다른 맵으로 이동해야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이동한 맵과 모든 맵에 다른 동물들이 나타난다</a:t>
            </a:r>
            <a:r>
              <a:rPr lang="en-US" altLang="ko-KR" sz="22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09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5)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결과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버그 리포트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/>
            </a:r>
            <a:b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개발 파트에게 전달하는 상황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1015" y="1825624"/>
            <a:ext cx="11786717" cy="5032375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재현 방법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457200" indent="-457200">
              <a:buAutoNum type="arabicPeriod"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동물이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떠나기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1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분 전일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때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플레이어는 맵에서 대기한다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2.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동물이 떠나기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분이라고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UI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에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나타나도 이동하지 않는다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동물은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시간만 한 맵에 머물 수 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 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카운트 다운 타이머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  <a:p>
            <a:pPr marL="0" indent="0">
              <a:buNone/>
            </a:pP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실행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결과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1.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분인데도 플레이어가 다른 맵으로 이동하지 않으면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 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맵에 동물이 다른 동물로 변하지 않고 그대로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있다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2. 3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타이머가 끝나도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그대로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있는 동물과 계속 대화할 수 있다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그대로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있는 동물의 부탁도 들어줄 수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있어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보상도 받을 수 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4.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플레이어가 다른 맵으로 이동해야만 동물들이 다른 동물로 업데이트된다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372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5)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결과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버그 리포트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/>
            </a:r>
            <a:b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개발 파트에게 전달하는 상황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60774" y="1825624"/>
            <a:ext cx="11887200" cy="5032375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기대 결과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시간 타이머 경과에도 동물 종류 업데이트 안 되는 오류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]</a:t>
            </a:r>
          </a:p>
          <a:p>
            <a:pPr marL="514350" indent="-514350">
              <a:buAutoNum type="arabicPeriod"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동물이 한 맵에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시간만 있을 수 있는데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타이머가 지나도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플레이어가 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다른 맵으로 이동하지만 않으면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 플레이어는 같은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맵에 있는  동물과 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계속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대화하며 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보상 등의 혜택을 받을 수 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2.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하지만 이 문제는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‘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한 동물은 한 맵에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시간만 머무를 수 있고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en-US" altLang="ko-KR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시간이 지나면</a:t>
            </a:r>
            <a:r>
              <a:rPr lang="en-US" altLang="ko-KR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보상을 받을 수 있는 부탁을 더는 들어줄 수 없다</a:t>
            </a:r>
            <a:r>
              <a:rPr lang="en-US" altLang="ko-KR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＇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는 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게임의</a:t>
            </a:r>
            <a:endParaRPr lang="en-US" altLang="ko-KR" b="1" u="sng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규칙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에 맞지 않는다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 (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잠시 다른 맵에 갔다가 돌아왔는데 이미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시간이 지나서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맵이 바뀌고 더는 동물의 부탁을 못 들어주므로 보상을 못 받는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플레이어는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(3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시간이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지나도 계속 한 맵에 있으며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보상을 받는 플레이어를 보며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형평성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에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어긋난다고 느낄 수 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즉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모두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시간이 지나면 보상을 똑같이 못 받을 때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모든 플레이어가 동등한 환경에서 플레이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할 수 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591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5)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결과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버그 리포트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/>
            </a:r>
            <a:b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개발 파트에게 전달하는 상항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60774" y="1825624"/>
            <a:ext cx="11887200" cy="5032375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요구 사항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[3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시간 타이머 경과에도 동물 종류 업데이트 안 되는 오류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]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프로그램</a:t>
            </a:r>
            <a:r>
              <a:rPr lang="en-US" altLang="ko-KR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개발 파트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]</a:t>
            </a:r>
          </a:p>
          <a:p>
            <a:pPr marL="514350" indent="-514350">
              <a:buAutoNum type="arabicPeriod"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타이머 카운트 다운을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분에서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초까지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나타나도록 코드를 수정하기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2. 0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1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초에서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초가 될 때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맵의 전체 동물이 지체 없이 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변하도록 코드를 수정하기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대화가 진행중일 경우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그 대화가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종료되면 바로 모든 맵의 동물이 다른 동물로 변화되도록 개발하기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 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3.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시간이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경과되면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대화 중인 부탁의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보상까지는 받을 수 있도록 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그래픽 파트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]: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그래픽 파트에서 아래 내용이 잘 구현되는지 논의하기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1.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동물이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‘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떠나기까지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’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에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‘N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초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’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문구 디자인도 추가해서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플레이어가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동물이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‘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떠나기까지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분일 때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분이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1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초 남았는지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59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초 남았는지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혼란스러워 하지 않도록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UI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디자인을 사용자가 편하도록 수정하기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860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목 차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ko-KR" altLang="en-US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런칭 준비에 들어간 게임 서비스</a:t>
            </a:r>
            <a:r>
              <a:rPr lang="en-US" altLang="ko-KR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‘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동물의 숲 포켓 캠프</a:t>
            </a:r>
            <a:r>
              <a:rPr lang="en-US" altLang="ko-KR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’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20000"/>
              </a:lnSpc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게임의 장르 소개 </a:t>
            </a:r>
            <a:r>
              <a:rPr lang="ko-KR" altLang="en-US" sz="10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–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시뮬레이션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게임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[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플랫폼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]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모바일 게임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1)</a:t>
            </a:r>
            <a:r>
              <a:rPr lang="ko-KR" altLang="en-US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블랙박스 테스트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–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테스트에서 실제로 발견한 버그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타이머</a:t>
            </a:r>
            <a:endParaRPr lang="en-US" altLang="ko-KR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2)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블랙박스 테스트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–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테스트 케이스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3)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블랙박스 테스트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–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테스트 프로시저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휴먼옛체" panose="02030504000101010101" pitchFamily="18" charset="-127"/>
                <a:ea typeface="휴먼옛체" panose="02030504000101010101" pitchFamily="18" charset="-127"/>
              </a:rPr>
              <a:t>4)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블랙박스 테스트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–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동등 분할 클래스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휴먼옛체" panose="02030504000101010101" pitchFamily="18" charset="-127"/>
                <a:ea typeface="휴먼옛체" panose="02030504000101010101" pitchFamily="18" charset="-127"/>
              </a:rPr>
              <a:t> </a:t>
            </a:r>
            <a:r>
              <a:rPr lang="en-US" altLang="ko-KR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 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블랙박스 테스트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–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경계 값 분석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휴먼옛체" panose="02030504000101010101" pitchFamily="18" charset="-127"/>
                <a:ea typeface="휴먼옛체" panose="02030504000101010101" pitchFamily="18" charset="-127"/>
              </a:rPr>
              <a:t> </a:t>
            </a:r>
            <a:r>
              <a:rPr lang="en-US" altLang="ko-KR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 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블랙박스 테스트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–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탐색적 테스팅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휴먼옛체" panose="02030504000101010101" pitchFamily="18" charset="-127"/>
                <a:ea typeface="휴먼옛체" panose="02030504000101010101" pitchFamily="18" charset="-127"/>
              </a:rPr>
              <a:t>5)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블랙박스 테스트 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–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버그 리포트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0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4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5)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결과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버그 리포트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60774" y="1825624"/>
            <a:ext cx="11887200" cy="5032375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요구 사항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[3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시간 타이머 경과에도 동물 종류 업데이트 안 되는 오류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]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기획 파트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]: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기획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파트에서 아래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내용이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잘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구현되는지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논의하기 바랍니다</a:t>
            </a: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514350" indent="-514350">
              <a:buAutoNum type="arabicPeriod"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동물이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시간이 지나면 맵을 떠나고 다른 동물이 맵에 나타난다는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기획 의도가 제대로 구현되도록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프로그램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개발 파트와 의논하기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2.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특정 플레이어만 혜택을 얻거나 피해 받아 게임에 대한 신뢰성이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떨어지지 않도록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런칭 이전에 실제 구현이 가능한지 확인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0" indent="0">
              <a:buNone/>
            </a:pP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마케팅 파트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]: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마케팅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파트에서 아래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내용이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잘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구현되는지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논의하기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514350" indent="-514350">
              <a:buAutoNum type="arabicPeriod"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시간이 지나 맵을 이동해서 보상을 못 받은 플레이어에게 아이템 보상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이벤트를 제공하기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.(‘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사과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’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의 의미를 담은 과일 사과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2.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이벤트를 제공할 때는 앞으로 있을 이벤트 보상을 고려해서 너무 과하지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않은 정도의 아이템으로 보상하기 바랍니다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1883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실시할 게임 장르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80944"/>
            <a:ext cx="5181600" cy="3040699"/>
          </a:xfrm>
        </p:spPr>
      </p:pic>
      <p:sp>
        <p:nvSpPr>
          <p:cNvPr id="6" name="내용 개체 틀 5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시뮬레이션 게임</a:t>
            </a:r>
            <a:endParaRPr lang="en-US" altLang="ko-KR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1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인칭 플레이어가 되어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캠핑장의 동물들과 생활함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모바일 게임</a:t>
            </a:r>
            <a:endParaRPr lang="en-US" altLang="ko-KR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사용자가 모바일만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있다면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</a:p>
          <a:p>
            <a:pPr marL="0" indent="0">
              <a:buNone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시간과 공간의 제약 없이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이동하면서도 즐길 수 있음</a:t>
            </a: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5521643"/>
            <a:ext cx="4217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출처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네이버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‘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동물의 숲 포켓 캠프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’</a:t>
            </a: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595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1)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과정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 발견한 버그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algn="ctr"/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게임 규칙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>
          <a:xfrm>
            <a:off x="196727" y="2505074"/>
            <a:ext cx="6080981" cy="4071571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동물은 맵에 </a:t>
            </a:r>
            <a:r>
              <a:rPr lang="en-US" altLang="ko-KR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시간만 머무름</a:t>
            </a:r>
            <a:endParaRPr lang="en-US" altLang="ko-KR" b="1" u="sng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en-US" altLang="ko-KR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지나면 맵의 동물이 모두 바뀜</a:t>
            </a:r>
            <a:endParaRPr lang="en-US" altLang="ko-KR" b="1" u="sng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20000"/>
              </a:lnSpc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우측의 사진들 기준으로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 정각에 맵에 있는 동물들이 다른 동물들로 모두 바뀌어야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업데이트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하는 규칙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20000"/>
              </a:lnSpc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가운데 사진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] 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1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(1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경과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양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이 사라지지 않음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>
              <a:lnSpc>
                <a:spcPct val="120000"/>
              </a:lnSpc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오른쪽 사진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] 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경과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여전히 다른 동물로 바뀌지 않음</a:t>
            </a:r>
            <a:endParaRPr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pPr algn="ctr"/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실제 게임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quarter" idx="4"/>
          </p:nvPr>
        </p:nvSpPr>
        <p:spPr>
          <a:xfrm>
            <a:off x="6172199" y="2505074"/>
            <a:ext cx="5627077" cy="4352925"/>
          </a:xfrm>
        </p:spPr>
        <p:txBody>
          <a:bodyPr>
            <a:normAutofit/>
          </a:bodyPr>
          <a:lstStyle/>
          <a:p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동물은 맵에 </a:t>
            </a:r>
            <a:r>
              <a:rPr lang="en-US" altLang="ko-KR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이상 머무름</a:t>
            </a:r>
            <a:endParaRPr lang="en-US" altLang="ko-KR" dirty="0">
              <a:solidFill>
                <a:schemeClr val="bg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378" y="3006726"/>
            <a:ext cx="1776046" cy="384587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736" y="3006726"/>
            <a:ext cx="1778540" cy="3851273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526" y="3006726"/>
            <a:ext cx="1778540" cy="3851274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7016262" y="6066692"/>
            <a:ext cx="597876" cy="5099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291525" y="6066692"/>
            <a:ext cx="597876" cy="5099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/>
          <p:cNvCxnSpPr>
            <a:stCxn id="16" idx="3"/>
          </p:cNvCxnSpPr>
          <p:nvPr/>
        </p:nvCxnSpPr>
        <p:spPr>
          <a:xfrm flipV="1">
            <a:off x="7614138" y="5671038"/>
            <a:ext cx="3182816" cy="65063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16" idx="3"/>
          </p:cNvCxnSpPr>
          <p:nvPr/>
        </p:nvCxnSpPr>
        <p:spPr>
          <a:xfrm flipV="1">
            <a:off x="7614138" y="5574323"/>
            <a:ext cx="694593" cy="74734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7016261" y="5486399"/>
            <a:ext cx="597876" cy="509954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화살표 연결선 23"/>
          <p:cNvCxnSpPr>
            <a:stCxn id="23" idx="0"/>
          </p:cNvCxnSpPr>
          <p:nvPr/>
        </p:nvCxnSpPr>
        <p:spPr>
          <a:xfrm flipH="1" flipV="1">
            <a:off x="7223186" y="4536831"/>
            <a:ext cx="92013" cy="949568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2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1)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과정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 발견한 버그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algn="ctr"/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게임 규칙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>
          <a:xfrm>
            <a:off x="316524" y="2505074"/>
            <a:ext cx="5681052" cy="4124325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동물은 맵에 </a:t>
            </a:r>
            <a:r>
              <a:rPr lang="en-US" altLang="ko-KR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시간만 머무름</a:t>
            </a:r>
            <a:endParaRPr lang="en-US" altLang="ko-KR" b="1" u="sng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가운데 사진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] 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4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(4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경과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결국 맵의 다른 동물을 방문해야</a:t>
            </a:r>
            <a:endParaRPr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오른쪽 </a:t>
            </a:r>
            <a:r>
              <a:rPr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사진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] 3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4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(4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분 경과</a:t>
            </a: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:</a:t>
            </a: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플레이어가 다른 맵으로 이동해야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r>
              <a:rPr lang="ko-KR" altLang="en-US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모든 맵의 동물들이 업데이트됨</a:t>
            </a:r>
            <a:endParaRPr lang="en-US" altLang="ko-KR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 algn="ctr">
              <a:buNone/>
            </a:pP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타이머 </a:t>
            </a:r>
            <a:r>
              <a:rPr lang="en-US" altLang="ko-KR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시간이 경과돼도</a:t>
            </a:r>
            <a:endParaRPr lang="en-US" altLang="ko-KR" b="1" u="sng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 algn="ctr">
              <a:buNone/>
            </a:pP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플레이어가 </a:t>
            </a:r>
            <a:r>
              <a:rPr lang="ko-KR" altLang="en-US" b="1" u="sng" dirty="0" smtClean="0">
                <a:solidFill>
                  <a:schemeClr val="accent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맵을 이동하지 않으면</a:t>
            </a:r>
            <a:endParaRPr lang="en-US" altLang="ko-KR" b="1" u="sng" dirty="0" smtClean="0">
              <a:solidFill>
                <a:schemeClr val="accent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 algn="ctr">
              <a:buNone/>
            </a:pP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동물들이 </a:t>
            </a:r>
            <a:r>
              <a:rPr lang="ko-KR" altLang="en-US" b="1" u="sng" dirty="0" smtClean="0">
                <a:solidFill>
                  <a:schemeClr val="accent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업데이트 안 되는 버그</a:t>
            </a:r>
            <a:endParaRPr lang="en-US" altLang="ko-KR" b="1" u="sng" dirty="0">
              <a:solidFill>
                <a:schemeClr val="accent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pPr algn="ctr"/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굴림체" panose="020B0609000101010101" pitchFamily="49" charset="-127"/>
                <a:ea typeface="굴림체" panose="020B0609000101010101" pitchFamily="49" charset="-127"/>
              </a:rPr>
              <a:t>실제 게임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0" name="내용 개체 틀 9"/>
          <p:cNvSpPr>
            <a:spLocks noGrp="1"/>
          </p:cNvSpPr>
          <p:nvPr>
            <p:ph sz="quarter" idx="4"/>
          </p:nvPr>
        </p:nvSpPr>
        <p:spPr>
          <a:xfrm>
            <a:off x="6172199" y="2505074"/>
            <a:ext cx="5627077" cy="4352925"/>
          </a:xfrm>
        </p:spPr>
        <p:txBody>
          <a:bodyPr>
            <a:normAutofit/>
          </a:bodyPr>
          <a:lstStyle/>
          <a:p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동물은 맵에 </a:t>
            </a:r>
            <a:r>
              <a:rPr lang="en-US" altLang="ko-KR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시간 이상 머무름</a:t>
            </a:r>
            <a:endParaRPr lang="en-US" altLang="ko-KR" b="1" u="sng" dirty="0" smtClean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870" y="3006726"/>
            <a:ext cx="1776048" cy="3845877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229" y="3006726"/>
            <a:ext cx="1776048" cy="3845877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10023228" y="6005146"/>
            <a:ext cx="597876" cy="5099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0739924" y="6005146"/>
            <a:ext cx="597876" cy="5099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526" y="3006726"/>
            <a:ext cx="1778540" cy="3851274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7016262" y="6066692"/>
            <a:ext cx="597876" cy="5099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291525" y="6066692"/>
            <a:ext cx="597876" cy="5099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8072559" y="5181600"/>
            <a:ext cx="597876" cy="5099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/>
          <p:cNvCxnSpPr>
            <a:stCxn id="20" idx="0"/>
            <a:endCxn id="17" idx="1"/>
          </p:cNvCxnSpPr>
          <p:nvPr/>
        </p:nvCxnSpPr>
        <p:spPr>
          <a:xfrm flipV="1">
            <a:off x="6590463" y="5436577"/>
            <a:ext cx="1482096" cy="6301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stCxn id="15" idx="0"/>
          </p:cNvCxnSpPr>
          <p:nvPr/>
        </p:nvCxnSpPr>
        <p:spPr>
          <a:xfrm flipV="1">
            <a:off x="10322166" y="4396154"/>
            <a:ext cx="808896" cy="16089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734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2)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테스트 케이스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5989741"/>
            <a:ext cx="1051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>
                <a:solidFill>
                  <a:schemeClr val="accent2"/>
                </a:solidFill>
              </a:rPr>
              <a:t>테스트 </a:t>
            </a:r>
            <a:r>
              <a:rPr lang="ko-KR" altLang="en-US" b="1" dirty="0" smtClean="0">
                <a:solidFill>
                  <a:schemeClr val="accent2"/>
                </a:solidFill>
              </a:rPr>
              <a:t>케이스는 </a:t>
            </a:r>
            <a:r>
              <a:rPr lang="en-US" altLang="ko-KR" b="1" dirty="0">
                <a:solidFill>
                  <a:schemeClr val="accent2"/>
                </a:solidFill>
              </a:rPr>
              <a:t>‘</a:t>
            </a:r>
            <a:r>
              <a:rPr lang="ko-KR" altLang="en-US" b="1" dirty="0">
                <a:solidFill>
                  <a:schemeClr val="accent2"/>
                </a:solidFill>
              </a:rPr>
              <a:t>동물의 숲 포켓 캠프</a:t>
            </a:r>
            <a:r>
              <a:rPr lang="en-US" altLang="ko-KR" b="1" dirty="0">
                <a:solidFill>
                  <a:schemeClr val="accent2"/>
                </a:solidFill>
              </a:rPr>
              <a:t>‘</a:t>
            </a:r>
            <a:r>
              <a:rPr lang="ko-KR" altLang="en-US" b="1" dirty="0">
                <a:solidFill>
                  <a:schemeClr val="accent2"/>
                </a:solidFill>
              </a:rPr>
              <a:t>에서 버그가 발생했던 </a:t>
            </a:r>
            <a:r>
              <a:rPr lang="en-US" altLang="ko-KR" b="1" dirty="0">
                <a:solidFill>
                  <a:schemeClr val="accent2"/>
                </a:solidFill>
              </a:rPr>
              <a:t>‘</a:t>
            </a:r>
            <a:r>
              <a:rPr lang="ko-KR" altLang="en-US" b="1" dirty="0">
                <a:solidFill>
                  <a:schemeClr val="accent2"/>
                </a:solidFill>
              </a:rPr>
              <a:t>타이머</a:t>
            </a:r>
            <a:r>
              <a:rPr lang="en-US" altLang="ko-KR" b="1" dirty="0">
                <a:solidFill>
                  <a:schemeClr val="accent2"/>
                </a:solidFill>
              </a:rPr>
              <a:t>’</a:t>
            </a:r>
            <a:r>
              <a:rPr lang="ko-KR" altLang="en-US" b="1" dirty="0">
                <a:solidFill>
                  <a:schemeClr val="accent2"/>
                </a:solidFill>
              </a:rPr>
              <a:t>에 중점을 두고 작성했습니다</a:t>
            </a:r>
            <a:r>
              <a:rPr lang="en-US" altLang="ko-KR" b="1" dirty="0" smtClean="0">
                <a:solidFill>
                  <a:schemeClr val="accent2"/>
                </a:solidFill>
              </a:rPr>
              <a:t>.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이와 같은 테스트 케이스가 실제 게임 화면에서 나타나면 다음과 같습니다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다음 슬라이드 참조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7919591"/>
              </p:ext>
            </p:extLst>
          </p:nvPr>
        </p:nvGraphicFramePr>
        <p:xfrm>
          <a:off x="331598" y="1825627"/>
          <a:ext cx="11555602" cy="3942972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888901">
                  <a:extLst>
                    <a:ext uri="{9D8B030D-6E8A-4147-A177-3AD203B41FA5}">
                      <a16:colId xmlns:a16="http://schemas.microsoft.com/office/drawing/2014/main" val="1300939787"/>
                    </a:ext>
                  </a:extLst>
                </a:gridCol>
                <a:gridCol w="2888901">
                  <a:extLst>
                    <a:ext uri="{9D8B030D-6E8A-4147-A177-3AD203B41FA5}">
                      <a16:colId xmlns:a16="http://schemas.microsoft.com/office/drawing/2014/main" val="2742487450"/>
                    </a:ext>
                  </a:extLst>
                </a:gridCol>
                <a:gridCol w="5777800">
                  <a:extLst>
                    <a:ext uri="{9D8B030D-6E8A-4147-A177-3AD203B41FA5}">
                      <a16:colId xmlns:a16="http://schemas.microsoft.com/office/drawing/2014/main" val="1544732562"/>
                    </a:ext>
                  </a:extLst>
                </a:gridCol>
              </a:tblGrid>
              <a:tr h="3879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분류 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분류 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테스트 케이스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498289"/>
                  </a:ext>
                </a:extLst>
              </a:tr>
              <a:tr h="969827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맵</a:t>
                      </a:r>
                      <a:r>
                        <a:rPr lang="en-US" altLang="ko-KR" dirty="0" smtClean="0"/>
                        <a:t>’ </a:t>
                      </a:r>
                      <a:r>
                        <a:rPr lang="ko-KR" altLang="en-US" dirty="0" smtClean="0"/>
                        <a:t>버튼 조작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클릭</a:t>
                      </a:r>
                      <a:r>
                        <a:rPr lang="en-US" altLang="ko-KR" dirty="0" smtClean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모바일 화면 아래 쪽 </a:t>
                      </a:r>
                      <a:r>
                        <a:rPr lang="en-US" altLang="ko-KR" dirty="0" smtClean="0"/>
                        <a:t>UI</a:t>
                      </a:r>
                      <a:r>
                        <a:rPr lang="ko-KR" altLang="en-US" dirty="0" smtClean="0"/>
                        <a:t>에서 </a:t>
                      </a:r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맵</a:t>
                      </a:r>
                      <a:r>
                        <a:rPr lang="en-US" altLang="ko-KR" dirty="0" smtClean="0"/>
                        <a:t>‘ </a:t>
                      </a:r>
                      <a:r>
                        <a:rPr lang="ko-KR" altLang="en-US" dirty="0" smtClean="0"/>
                        <a:t>버튼을 클릭하면</a:t>
                      </a:r>
                      <a:r>
                        <a:rPr lang="en-US" altLang="ko-KR" dirty="0" smtClean="0"/>
                        <a:t>,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플레이어의 현재 위치가 나타나고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이동할 수 있는 맵과 그 맵에 있는 동물이 나타남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2828348"/>
                  </a:ext>
                </a:extLst>
              </a:tr>
              <a:tr h="96982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동물 있는 맵 조작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클릭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맵</a:t>
                      </a:r>
                      <a:r>
                        <a:rPr lang="en-US" altLang="ko-KR" dirty="0" smtClean="0"/>
                        <a:t>’ UI</a:t>
                      </a:r>
                      <a:r>
                        <a:rPr lang="ko-KR" altLang="en-US" dirty="0" smtClean="0"/>
                        <a:t>가 나타난 상황에서 플레이어가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이동할 수 있는 맵을 클릭하면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동물이 그 맵을 떠나기까지 남은 시간이 나타남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en-US" altLang="ko-KR" dirty="0" smtClean="0"/>
                        <a:t>(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3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시간이 경과되면 맵의 모든 동물이 달라짐</a:t>
                      </a:r>
                      <a:r>
                        <a:rPr lang="en-US" altLang="ko-KR" dirty="0" smtClean="0"/>
                        <a:t>)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다시 이 동물들의 부탁 들어줄 수 있는 시간은 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시간임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7167512"/>
                  </a:ext>
                </a:extLst>
              </a:tr>
              <a:tr h="38793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‘</a:t>
                      </a:r>
                      <a:r>
                        <a:rPr lang="ko-KR" altLang="en-US" dirty="0" smtClean="0"/>
                        <a:t>출발</a:t>
                      </a:r>
                      <a:r>
                        <a:rPr lang="en-US" altLang="ko-KR" dirty="0" smtClean="0"/>
                        <a:t>!’ </a:t>
                      </a:r>
                      <a:r>
                        <a:rPr lang="ko-KR" altLang="en-US" dirty="0" smtClean="0"/>
                        <a:t>버튼을 클릭하면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해당 맵으로 이동함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582610"/>
                  </a:ext>
                </a:extLst>
              </a:tr>
              <a:tr h="7342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동물 조작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클릭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이동한 맵에서 동물을 클릭하면</a:t>
                      </a:r>
                      <a:r>
                        <a:rPr lang="en-US" altLang="ko-KR" dirty="0" smtClean="0"/>
                        <a:t>,</a:t>
                      </a:r>
                    </a:p>
                    <a:p>
                      <a:pPr algn="ctr" latinLnBrk="1"/>
                      <a:r>
                        <a:rPr lang="ko-KR" altLang="en-US" dirty="0" smtClean="0"/>
                        <a:t>동물의 부탁을 들어줄 수 있음</a:t>
                      </a:r>
                      <a:r>
                        <a:rPr lang="en-US" altLang="ko-KR" dirty="0" smtClean="0"/>
                        <a:t>(3</a:t>
                      </a:r>
                      <a:r>
                        <a:rPr lang="ko-KR" altLang="en-US" dirty="0" smtClean="0"/>
                        <a:t>개까지 가능함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44684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219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2)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테스트 케이스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345" y="1825625"/>
            <a:ext cx="2009472" cy="4351338"/>
          </a:xfr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203" y="1825624"/>
            <a:ext cx="2009473" cy="435133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061" y="1825624"/>
            <a:ext cx="2009927" cy="435232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921" y="1825624"/>
            <a:ext cx="2009473" cy="43513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241920" y="6176964"/>
            <a:ext cx="20094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 smtClean="0"/>
              <a:t>맵 이동 시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로딩화면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3343" y="6176964"/>
            <a:ext cx="20094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 smtClean="0"/>
              <a:t>화면 아래 </a:t>
            </a:r>
            <a:r>
              <a:rPr lang="en-US" altLang="ko-KR" dirty="0" smtClean="0"/>
              <a:t>UI</a:t>
            </a:r>
          </a:p>
          <a:p>
            <a:pPr algn="ctr"/>
            <a:r>
              <a:rPr lang="ko-KR" altLang="en-US" dirty="0" smtClean="0"/>
              <a:t>맵 버튼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035749" y="6176964"/>
            <a:ext cx="20094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 smtClean="0"/>
              <a:t>플레이어 위치</a:t>
            </a:r>
            <a:r>
              <a:rPr lang="en-US" altLang="ko-KR" dirty="0" smtClean="0"/>
              <a:t>,</a:t>
            </a:r>
          </a:p>
          <a:p>
            <a:pPr algn="ctr"/>
            <a:r>
              <a:rPr lang="ko-KR" altLang="en-US" dirty="0" smtClean="0"/>
              <a:t>맵 클릭 가능함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139514" y="6176964"/>
            <a:ext cx="20094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accent2"/>
                </a:solidFill>
              </a:rPr>
              <a:t>떠나기까지</a:t>
            </a:r>
            <a:endParaRPr lang="en-US" altLang="ko-KR" b="1" dirty="0" smtClean="0">
              <a:solidFill>
                <a:schemeClr val="accent2"/>
              </a:solidFill>
            </a:endParaRPr>
          </a:p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0</a:t>
            </a:r>
            <a:r>
              <a:rPr lang="ko-KR" altLang="en-US" b="1" dirty="0" smtClean="0">
                <a:solidFill>
                  <a:schemeClr val="accent2"/>
                </a:solidFill>
              </a:rPr>
              <a:t>시간 </a:t>
            </a:r>
            <a:r>
              <a:rPr lang="en-US" altLang="ko-KR" b="1" dirty="0" smtClean="0">
                <a:solidFill>
                  <a:schemeClr val="accent2"/>
                </a:solidFill>
              </a:rPr>
              <a:t>0</a:t>
            </a:r>
            <a:r>
              <a:rPr lang="ko-KR" altLang="en-US" b="1" dirty="0" smtClean="0">
                <a:solidFill>
                  <a:schemeClr val="accent2"/>
                </a:solidFill>
              </a:rPr>
              <a:t>분 남음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4327" y="1825624"/>
            <a:ext cx="2009473" cy="435133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344326" y="6176964"/>
            <a:ext cx="20094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 smtClean="0"/>
              <a:t>부탁 들어주기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총 </a:t>
            </a:r>
            <a:r>
              <a:rPr lang="en-US" altLang="ko-KR" dirty="0" smtClean="0"/>
              <a:t>3</a:t>
            </a:r>
            <a:r>
              <a:rPr lang="ko-KR" altLang="en-US" dirty="0" smtClean="0"/>
              <a:t>회 가능함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2836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3)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테스트 프로시저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5989741"/>
            <a:ext cx="1051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accent2"/>
                </a:solidFill>
              </a:rPr>
              <a:t>테스트 프로시저는 </a:t>
            </a:r>
            <a:r>
              <a:rPr lang="en-US" altLang="ko-KR" b="1" dirty="0" smtClean="0">
                <a:solidFill>
                  <a:schemeClr val="accent2"/>
                </a:solidFill>
              </a:rPr>
              <a:t>‘</a:t>
            </a:r>
            <a:r>
              <a:rPr lang="ko-KR" altLang="en-US" b="1" dirty="0" smtClean="0">
                <a:solidFill>
                  <a:schemeClr val="accent2"/>
                </a:solidFill>
              </a:rPr>
              <a:t>동물의 숲 포켓 캠프</a:t>
            </a:r>
            <a:r>
              <a:rPr lang="en-US" altLang="ko-KR" b="1" dirty="0" smtClean="0">
                <a:solidFill>
                  <a:schemeClr val="accent2"/>
                </a:solidFill>
              </a:rPr>
              <a:t>‘</a:t>
            </a:r>
            <a:r>
              <a:rPr lang="ko-KR" altLang="en-US" b="1" dirty="0" smtClean="0">
                <a:solidFill>
                  <a:schemeClr val="accent2"/>
                </a:solidFill>
              </a:rPr>
              <a:t>에서 버그가 발생했던 </a:t>
            </a:r>
            <a:r>
              <a:rPr lang="en-US" altLang="ko-KR" b="1" dirty="0" smtClean="0">
                <a:solidFill>
                  <a:schemeClr val="accent2"/>
                </a:solidFill>
              </a:rPr>
              <a:t>‘</a:t>
            </a:r>
            <a:r>
              <a:rPr lang="ko-KR" altLang="en-US" b="1" dirty="0" smtClean="0">
                <a:solidFill>
                  <a:schemeClr val="accent2"/>
                </a:solidFill>
              </a:rPr>
              <a:t>타이머</a:t>
            </a:r>
            <a:r>
              <a:rPr lang="en-US" altLang="ko-KR" b="1" dirty="0" smtClean="0">
                <a:solidFill>
                  <a:schemeClr val="accent2"/>
                </a:solidFill>
              </a:rPr>
              <a:t>’</a:t>
            </a:r>
            <a:r>
              <a:rPr lang="ko-KR" altLang="en-US" b="1" dirty="0" smtClean="0">
                <a:solidFill>
                  <a:schemeClr val="accent2"/>
                </a:solidFill>
              </a:rPr>
              <a:t>에 중점을 두고 작성했습니다</a:t>
            </a:r>
            <a:r>
              <a:rPr lang="en-US" altLang="ko-KR" b="1" dirty="0" smtClean="0">
                <a:solidFill>
                  <a:schemeClr val="accent2"/>
                </a:solidFill>
              </a:rPr>
              <a:t>.</a:t>
            </a:r>
          </a:p>
          <a:p>
            <a:pPr algn="ctr"/>
            <a:r>
              <a:rPr lang="ko-KR" altLang="en-US" dirty="0" smtClean="0"/>
              <a:t>이와 같은 테스트 프로시저가 실제 게임 화면에서 나타나면 다음과 같습니다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다음 슬라이드 참조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3158214"/>
              </p:ext>
            </p:extLst>
          </p:nvPr>
        </p:nvGraphicFramePr>
        <p:xfrm>
          <a:off x="391886" y="1825625"/>
          <a:ext cx="11384782" cy="370840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856621">
                  <a:extLst>
                    <a:ext uri="{9D8B030D-6E8A-4147-A177-3AD203B41FA5}">
                      <a16:colId xmlns:a16="http://schemas.microsoft.com/office/drawing/2014/main" val="254200836"/>
                    </a:ext>
                  </a:extLst>
                </a:gridCol>
                <a:gridCol w="8528161">
                  <a:extLst>
                    <a:ext uri="{9D8B030D-6E8A-4147-A177-3AD203B41FA5}">
                      <a16:colId xmlns:a16="http://schemas.microsoft.com/office/drawing/2014/main" val="23310023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구분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케이스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390437"/>
                  </a:ext>
                </a:extLst>
              </a:tr>
              <a:tr h="37084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3</a:t>
                      </a:r>
                      <a:r>
                        <a:rPr lang="ko-KR" altLang="en-US" b="1" dirty="0" smtClean="0"/>
                        <a:t>시간 타이머 </a:t>
                      </a:r>
                      <a:r>
                        <a:rPr lang="ko-KR" altLang="en-US" dirty="0" smtClean="0"/>
                        <a:t>실행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baseline="0" dirty="0" smtClean="0"/>
                        <a:t>- </a:t>
                      </a:r>
                      <a:r>
                        <a:rPr lang="ko-KR" altLang="en-US" baseline="0" dirty="0" smtClean="0"/>
                        <a:t>게임을 실행한다</a:t>
                      </a:r>
                      <a:r>
                        <a:rPr lang="en-US" altLang="ko-KR" baseline="0" dirty="0" smtClean="0"/>
                        <a:t>. (</a:t>
                      </a:r>
                      <a:r>
                        <a:rPr lang="ko-KR" altLang="en-US" baseline="0" dirty="0" smtClean="0"/>
                        <a:t>타이머 카운트 다운이 시작된다</a:t>
                      </a:r>
                      <a:r>
                        <a:rPr lang="en-US" altLang="ko-KR" baseline="0" dirty="0" smtClean="0"/>
                        <a:t>.)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78089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/>
                        <a:t>- ‘</a:t>
                      </a:r>
                      <a:r>
                        <a:rPr lang="ko-KR" altLang="en-US" dirty="0" smtClean="0"/>
                        <a:t>맵</a:t>
                      </a:r>
                      <a:r>
                        <a:rPr lang="en-US" altLang="ko-KR" dirty="0" smtClean="0"/>
                        <a:t>’</a:t>
                      </a:r>
                      <a:r>
                        <a:rPr lang="ko-KR" altLang="en-US" dirty="0" smtClean="0"/>
                        <a:t>을 클릭한다</a:t>
                      </a:r>
                      <a:r>
                        <a:rPr lang="en-US" altLang="ko-KR" dirty="0" smtClean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10140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/>
                        <a:t>-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플레이어가 이동하고 싶은 </a:t>
                      </a:r>
                      <a:r>
                        <a:rPr lang="en-US" altLang="ko-KR" baseline="0" dirty="0" smtClean="0"/>
                        <a:t>‘</a:t>
                      </a:r>
                      <a:r>
                        <a:rPr lang="ko-KR" altLang="en-US" baseline="0" dirty="0" smtClean="0"/>
                        <a:t>맵</a:t>
                      </a:r>
                      <a:r>
                        <a:rPr lang="en-US" altLang="ko-KR" baseline="0" dirty="0" smtClean="0"/>
                        <a:t>’</a:t>
                      </a:r>
                      <a:r>
                        <a:rPr lang="ko-KR" altLang="en-US" baseline="0" dirty="0" smtClean="0"/>
                        <a:t>을 클릭한다</a:t>
                      </a:r>
                      <a:r>
                        <a:rPr lang="en-US" altLang="ko-KR" baseline="0" dirty="0" smtClean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892772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/>
                        <a:t>- </a:t>
                      </a:r>
                      <a:r>
                        <a:rPr lang="ko-KR" altLang="en-US" dirty="0" smtClean="0"/>
                        <a:t>동물의 부탁을 들어줄 수 있는 시간</a:t>
                      </a:r>
                      <a:r>
                        <a:rPr lang="en-US" altLang="ko-KR" dirty="0" smtClean="0"/>
                        <a:t>(3</a:t>
                      </a:r>
                      <a:r>
                        <a:rPr lang="ko-KR" altLang="en-US" dirty="0" smtClean="0"/>
                        <a:t>시간</a:t>
                      </a:r>
                      <a:r>
                        <a:rPr lang="en-US" altLang="ko-KR" dirty="0" smtClean="0"/>
                        <a:t>) </a:t>
                      </a:r>
                      <a:r>
                        <a:rPr lang="ko-KR" altLang="en-US" dirty="0" smtClean="0"/>
                        <a:t>중 남아있는 시간을 확인한다</a:t>
                      </a:r>
                      <a:r>
                        <a:rPr lang="en-US" altLang="ko-KR" dirty="0" smtClean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526866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/>
                        <a:t>- ‘</a:t>
                      </a:r>
                      <a:r>
                        <a:rPr lang="ko-KR" altLang="en-US" dirty="0" smtClean="0"/>
                        <a:t>출발</a:t>
                      </a:r>
                      <a:r>
                        <a:rPr lang="en-US" altLang="ko-KR" dirty="0" smtClean="0"/>
                        <a:t>!’</a:t>
                      </a:r>
                      <a:r>
                        <a:rPr lang="ko-KR" altLang="en-US" dirty="0" smtClean="0"/>
                        <a:t>을 클릭한다</a:t>
                      </a:r>
                      <a:r>
                        <a:rPr lang="en-US" altLang="ko-KR" dirty="0" smtClean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724756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3</a:t>
                      </a:r>
                      <a:r>
                        <a:rPr lang="ko-KR" altLang="en-US" b="1" dirty="0" smtClean="0"/>
                        <a:t>시간 타이머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종료</a:t>
                      </a:r>
                      <a:r>
                        <a:rPr lang="en-US" altLang="ko-KR" dirty="0" smtClean="0"/>
                        <a:t>)</a:t>
                      </a:r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/>
                        <a:t>- 3</a:t>
                      </a:r>
                      <a:r>
                        <a:rPr lang="ko-KR" altLang="en-US" dirty="0" smtClean="0"/>
                        <a:t>시간이 경과하기 전에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 동물의 부탁</a:t>
                      </a:r>
                      <a:r>
                        <a:rPr lang="ko-KR" altLang="en-US" baseline="0" dirty="0" smtClean="0"/>
                        <a:t> </a:t>
                      </a:r>
                      <a:r>
                        <a:rPr lang="en-US" altLang="ko-KR" baseline="0" dirty="0" smtClean="0"/>
                        <a:t>3</a:t>
                      </a:r>
                      <a:r>
                        <a:rPr lang="ko-KR" altLang="en-US" baseline="0" dirty="0" smtClean="0"/>
                        <a:t>개를</a:t>
                      </a:r>
                      <a:r>
                        <a:rPr lang="ko-KR" altLang="en-US" dirty="0" smtClean="0"/>
                        <a:t> 들어주면 보상을 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회 받는다</a:t>
                      </a:r>
                      <a:r>
                        <a:rPr lang="en-US" altLang="ko-KR" dirty="0" smtClean="0"/>
                        <a:t>.(</a:t>
                      </a:r>
                      <a:r>
                        <a:rPr lang="ko-KR" altLang="en-US" dirty="0" smtClean="0"/>
                        <a:t>총 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개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6612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/>
                        <a:t>- 3</a:t>
                      </a:r>
                      <a:r>
                        <a:rPr lang="ko-KR" altLang="en-US" dirty="0" smtClean="0"/>
                        <a:t>시간이 경과했는데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 동물의 부탁을 모두 못 들어준 횟수만큼 보상을 못 받는다</a:t>
                      </a:r>
                      <a:r>
                        <a:rPr lang="en-US" altLang="ko-KR" dirty="0" smtClean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8038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dirty="0" smtClean="0"/>
                        <a:t>- 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3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시간이 경과하면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, </a:t>
                      </a:r>
                      <a:r>
                        <a:rPr lang="ko-KR" altLang="en-US" b="1" dirty="0" smtClean="0">
                          <a:solidFill>
                            <a:schemeClr val="accent2"/>
                          </a:solidFill>
                        </a:rPr>
                        <a:t>맵의 동물들이 다른 동물들로 바뀐다</a:t>
                      </a:r>
                      <a:r>
                        <a:rPr lang="en-US" altLang="ko-KR" b="1" dirty="0" smtClean="0">
                          <a:solidFill>
                            <a:schemeClr val="accent2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02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/>
                        <a:t>3</a:t>
                      </a:r>
                      <a:r>
                        <a:rPr lang="ko-KR" altLang="en-US" b="1" dirty="0" smtClean="0"/>
                        <a:t>시간 타이머 </a:t>
                      </a:r>
                      <a:r>
                        <a:rPr lang="ko-KR" altLang="en-US" dirty="0" smtClean="0"/>
                        <a:t>재실행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- </a:t>
                      </a:r>
                      <a:r>
                        <a:rPr lang="ko-KR" altLang="en-US" dirty="0" smtClean="0"/>
                        <a:t>플레이어는</a:t>
                      </a:r>
                      <a:r>
                        <a:rPr lang="ko-KR" altLang="en-US" baseline="0" dirty="0" smtClean="0"/>
                        <a:t> 각 동물의 부탁을 최대 </a:t>
                      </a:r>
                      <a:r>
                        <a:rPr lang="en-US" altLang="ko-KR" baseline="0" dirty="0" smtClean="0"/>
                        <a:t>3</a:t>
                      </a:r>
                      <a:r>
                        <a:rPr lang="ko-KR" altLang="en-US" baseline="0" dirty="0" smtClean="0"/>
                        <a:t>회까지 들어주고 보상을 </a:t>
                      </a:r>
                      <a:r>
                        <a:rPr lang="en-US" altLang="ko-KR" baseline="0" dirty="0" smtClean="0"/>
                        <a:t>3</a:t>
                      </a:r>
                      <a:r>
                        <a:rPr lang="ko-KR" altLang="en-US" baseline="0" dirty="0" smtClean="0"/>
                        <a:t>회 받을 수 있다</a:t>
                      </a:r>
                      <a:r>
                        <a:rPr lang="en-US" altLang="ko-KR" baseline="0" dirty="0" smtClean="0"/>
                        <a:t>.</a:t>
                      </a:r>
                      <a:endParaRPr lang="ko-KR" alt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1408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814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3)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블랙박스 테스트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: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테스트 프로시저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41920" y="6176964"/>
            <a:ext cx="20094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 smtClean="0"/>
              <a:t>3</a:t>
            </a:r>
            <a:r>
              <a:rPr lang="ko-KR" altLang="en-US" dirty="0" smtClean="0"/>
              <a:t>시간 안에 부탁 수락에 대한 보상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3343" y="6176964"/>
            <a:ext cx="20094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 smtClean="0"/>
              <a:t>게임 시작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en-US" altLang="ko-KR" dirty="0" smtClean="0"/>
              <a:t>3</a:t>
            </a:r>
            <a:r>
              <a:rPr lang="ko-KR" altLang="en-US" dirty="0" smtClean="0"/>
              <a:t>시간 타이머 실행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시작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035749" y="6176964"/>
            <a:ext cx="20094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b="1" dirty="0">
                <a:solidFill>
                  <a:schemeClr val="accent2"/>
                </a:solidFill>
              </a:rPr>
              <a:t>떠나기까지</a:t>
            </a:r>
            <a:endParaRPr lang="en-US" altLang="ko-KR" b="1" dirty="0">
              <a:solidFill>
                <a:schemeClr val="accent2"/>
              </a:solidFill>
            </a:endParaRPr>
          </a:p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1</a:t>
            </a:r>
            <a:r>
              <a:rPr lang="ko-KR" altLang="en-US" b="1" dirty="0" smtClean="0">
                <a:solidFill>
                  <a:schemeClr val="accent2"/>
                </a:solidFill>
              </a:rPr>
              <a:t>시간 </a:t>
            </a:r>
            <a:r>
              <a:rPr lang="en-US" altLang="ko-KR" b="1" dirty="0" smtClean="0">
                <a:solidFill>
                  <a:schemeClr val="accent2"/>
                </a:solidFill>
              </a:rPr>
              <a:t>6</a:t>
            </a:r>
            <a:r>
              <a:rPr lang="ko-KR" altLang="en-US" b="1" dirty="0" smtClean="0">
                <a:solidFill>
                  <a:schemeClr val="accent2"/>
                </a:solidFill>
              </a:rPr>
              <a:t>분 </a:t>
            </a:r>
            <a:r>
              <a:rPr lang="ko-KR" altLang="en-US" b="1" dirty="0">
                <a:solidFill>
                  <a:schemeClr val="accent2"/>
                </a:solidFill>
              </a:rPr>
              <a:t>남음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00042" y="6176964"/>
            <a:ext cx="23919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 smtClean="0"/>
              <a:t>3</a:t>
            </a:r>
            <a:r>
              <a:rPr lang="ko-KR" altLang="en-US" dirty="0" smtClean="0"/>
              <a:t>시간 안에 부탁 수락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‘</a:t>
            </a:r>
            <a:r>
              <a:rPr lang="ko-KR" altLang="en-US" dirty="0" smtClean="0"/>
              <a:t>이거 받아</a:t>
            </a:r>
            <a:r>
              <a:rPr lang="en-US" altLang="ko-KR" dirty="0" smtClean="0"/>
              <a:t>’ </a:t>
            </a:r>
            <a:r>
              <a:rPr lang="ko-KR" altLang="en-US" dirty="0" smtClean="0"/>
              <a:t>클릭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344326" y="6176964"/>
            <a:ext cx="20094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 smtClean="0"/>
              <a:t>부탁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개를 모두 들어준 상황</a:t>
            </a:r>
            <a:endParaRPr lang="en-US" altLang="ko-KR" dirty="0" smtClean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86" y="1825624"/>
            <a:ext cx="2009472" cy="4351339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391" y="1825624"/>
            <a:ext cx="2009473" cy="4351339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439" y="1825624"/>
            <a:ext cx="2009473" cy="435133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920" y="1825624"/>
            <a:ext cx="2009473" cy="4351339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4327" y="1825624"/>
            <a:ext cx="2009473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6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얼음</Template>
  <TotalTime>412</TotalTime>
  <Words>2585</Words>
  <Application>Microsoft Office PowerPoint</Application>
  <PresentationFormat>와이드스크린</PresentationFormat>
  <Paragraphs>381</Paragraphs>
  <Slides>20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맑은 고딕</vt:lpstr>
      <vt:lpstr>Arial</vt:lpstr>
      <vt:lpstr>굴림체</vt:lpstr>
      <vt:lpstr>휴먼옛체</vt:lpstr>
      <vt:lpstr>Office 테마</vt:lpstr>
      <vt:lpstr>동물의 숲 포켓 캠프 QA 최종 보고서</vt:lpstr>
      <vt:lpstr>목 차</vt:lpstr>
      <vt:lpstr>블랙박스 테스트 실시할 게임 장르</vt:lpstr>
      <vt:lpstr>1) 블랙박스 테스트 과정 : 발견한 버그</vt:lpstr>
      <vt:lpstr>1) 블랙박스 테스트 과정 : 발견한 버그</vt:lpstr>
      <vt:lpstr>2) 블랙박스 테스트 : 테스트 케이스</vt:lpstr>
      <vt:lpstr>2) 블랙박스 테스트 : 테스트 케이스</vt:lpstr>
      <vt:lpstr>3) 블랙박스 테스트 : 테스트 프로시저</vt:lpstr>
      <vt:lpstr>3) 블랙박스 테스트 : 테스트 프로시저</vt:lpstr>
      <vt:lpstr>3) 블랙박스 테스트 : 테스트 케이스 3) 블랙박스 테스트 : 테스트 프로시저</vt:lpstr>
      <vt:lpstr>4) 블랙박스 테스트 : 동등 분할 클래스</vt:lpstr>
      <vt:lpstr>4) 블랙박스 테스트 : 동등 분할 클래스</vt:lpstr>
      <vt:lpstr>4) 블랙박스 테스트 : 동등 분할 클래스 디버깅 했을 때 예상 결과</vt:lpstr>
      <vt:lpstr>4) 블랙박스 테스트 : 탐색적 테스팅 플레이 로그(Play Log) : 디버깅 이전</vt:lpstr>
      <vt:lpstr>4) 블랙박스 테스트 : 탐색적 테스팅 플레이 로그(Play Log) : 디버깅 했을 때 예상 결과</vt:lpstr>
      <vt:lpstr>5) 블랙박스 테스트 결과 : 버그 리포트 개발 파트에게 전달하는 상황</vt:lpstr>
      <vt:lpstr>5) 블랙박스 테스트 결과 : 버그 리포트 개발 파트에게 전달하는 상황</vt:lpstr>
      <vt:lpstr>5) 블랙박스 테스트 결과 : 버그 리포트 개발 파트에게 전달하는 상황</vt:lpstr>
      <vt:lpstr>5) 블랙박스 테스트 결과 : 버그 리포트 개발 파트에게 전달하는 상항</vt:lpstr>
      <vt:lpstr>5) 블랙박스 테스트 결과 : 버그 리포트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HOME</cp:lastModifiedBy>
  <cp:revision>477</cp:revision>
  <dcterms:created xsi:type="dcterms:W3CDTF">2021-06-19T02:23:06Z</dcterms:created>
  <dcterms:modified xsi:type="dcterms:W3CDTF">2021-06-19T10:34:52Z</dcterms:modified>
</cp:coreProperties>
</file>

<file path=docProps/thumbnail.jpeg>
</file>